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6"/>
  </p:notesMasterIdLst>
  <p:handoutMasterIdLst>
    <p:handoutMasterId r:id="rId17"/>
  </p:handoutMasterIdLst>
  <p:sldIdLst>
    <p:sldId id="257" r:id="rId2"/>
    <p:sldId id="258" r:id="rId3"/>
    <p:sldId id="259" r:id="rId4"/>
    <p:sldId id="260" r:id="rId5"/>
    <p:sldId id="261" r:id="rId6"/>
    <p:sldId id="272" r:id="rId7"/>
    <p:sldId id="263" r:id="rId8"/>
    <p:sldId id="264" r:id="rId9"/>
    <p:sldId id="265" r:id="rId10"/>
    <p:sldId id="266" r:id="rId11"/>
    <p:sldId id="267" r:id="rId12"/>
    <p:sldId id="268" r:id="rId13"/>
    <p:sldId id="269" r:id="rId14"/>
    <p:sldId id="270" r:id="rId1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638D18-D91F-474F-9B18-5731ED7427F3}" v="26" dt="2025-11-07T19:07:47.6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810"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J Geiter" userId="045a7f21-a97c-43e5-a59c-db6ed8d1adc1" providerId="ADAL" clId="{48BB53E0-0E8E-4326-AF7B-707BCC3669FF}"/>
    <pc:docChg chg="undo redo custSel modSld">
      <pc:chgData name="Daniel J Geiter" userId="045a7f21-a97c-43e5-a59c-db6ed8d1adc1" providerId="ADAL" clId="{48BB53E0-0E8E-4326-AF7B-707BCC3669FF}" dt="2025-11-07T19:09:12.602" v="216" actId="26606"/>
      <pc:docMkLst>
        <pc:docMk/>
      </pc:docMkLst>
      <pc:sldChg chg="modSp">
        <pc:chgData name="Daniel J Geiter" userId="045a7f21-a97c-43e5-a59c-db6ed8d1adc1" providerId="ADAL" clId="{48BB53E0-0E8E-4326-AF7B-707BCC3669FF}" dt="2025-11-07T18:57:15.801" v="0"/>
        <pc:sldMkLst>
          <pc:docMk/>
          <pc:sldMk cId="698238046" sldId="257"/>
        </pc:sldMkLst>
        <pc:spChg chg="mod">
          <ac:chgData name="Daniel J Geiter" userId="045a7f21-a97c-43e5-a59c-db6ed8d1adc1" providerId="ADAL" clId="{48BB53E0-0E8E-4326-AF7B-707BCC3669FF}" dt="2025-11-07T18:57:15.801" v="0"/>
          <ac:spMkLst>
            <pc:docMk/>
            <pc:sldMk cId="698238046" sldId="257"/>
            <ac:spMk id="2" creationId="{00000000-0000-0000-0000-000000000000}"/>
          </ac:spMkLst>
        </pc:spChg>
        <pc:spChg chg="mod">
          <ac:chgData name="Daniel J Geiter" userId="045a7f21-a97c-43e5-a59c-db6ed8d1adc1" providerId="ADAL" clId="{48BB53E0-0E8E-4326-AF7B-707BCC3669FF}" dt="2025-11-07T18:57:15.801" v="0"/>
          <ac:spMkLst>
            <pc:docMk/>
            <pc:sldMk cId="698238046" sldId="257"/>
            <ac:spMk id="3" creationId="{00000000-0000-0000-0000-000000000000}"/>
          </ac:spMkLst>
        </pc:spChg>
      </pc:sldChg>
      <pc:sldChg chg="addSp delSp modSp mod modClrScheme chgLayout">
        <pc:chgData name="Daniel J Geiter" userId="045a7f21-a97c-43e5-a59c-db6ed8d1adc1" providerId="ADAL" clId="{48BB53E0-0E8E-4326-AF7B-707BCC3669FF}" dt="2025-11-07T18:57:56.653" v="8" actId="26606"/>
        <pc:sldMkLst>
          <pc:docMk/>
          <pc:sldMk cId="3905774778" sldId="258"/>
        </pc:sldMkLst>
        <pc:spChg chg="add del mod">
          <ac:chgData name="Daniel J Geiter" userId="045a7f21-a97c-43e5-a59c-db6ed8d1adc1" providerId="ADAL" clId="{48BB53E0-0E8E-4326-AF7B-707BCC3669FF}" dt="2025-11-07T18:57:56.653" v="8" actId="26606"/>
          <ac:spMkLst>
            <pc:docMk/>
            <pc:sldMk cId="3905774778" sldId="258"/>
            <ac:spMk id="3" creationId="{00000000-0000-0000-0000-000000000000}"/>
          </ac:spMkLst>
        </pc:spChg>
        <pc:spChg chg="add del mod">
          <ac:chgData name="Daniel J Geiter" userId="045a7f21-a97c-43e5-a59c-db6ed8d1adc1" providerId="ADAL" clId="{48BB53E0-0E8E-4326-AF7B-707BCC3669FF}" dt="2025-11-07T18:57:56.251" v="5" actId="26606"/>
          <ac:spMkLst>
            <pc:docMk/>
            <pc:sldMk cId="3905774778" sldId="258"/>
            <ac:spMk id="8" creationId="{365CA1B1-BD91-710A-4CF8-4EBBAC3759E9}"/>
          </ac:spMkLst>
        </pc:spChg>
        <pc:spChg chg="add del mod">
          <ac:chgData name="Daniel J Geiter" userId="045a7f21-a97c-43e5-a59c-db6ed8d1adc1" providerId="ADAL" clId="{48BB53E0-0E8E-4326-AF7B-707BCC3669FF}" dt="2025-11-07T18:57:56.641" v="7" actId="26606"/>
          <ac:spMkLst>
            <pc:docMk/>
            <pc:sldMk cId="3905774778" sldId="258"/>
            <ac:spMk id="9" creationId="{19126CB4-60D5-0C2F-9311-9ED14F41B298}"/>
          </ac:spMkLst>
        </pc:spChg>
        <pc:spChg chg="add mod">
          <ac:chgData name="Daniel J Geiter" userId="045a7f21-a97c-43e5-a59c-db6ed8d1adc1" providerId="ADAL" clId="{48BB53E0-0E8E-4326-AF7B-707BCC3669FF}" dt="2025-11-07T18:57:56.653" v="8" actId="26606"/>
          <ac:spMkLst>
            <pc:docMk/>
            <pc:sldMk cId="3905774778" sldId="258"/>
            <ac:spMk id="11" creationId="{92528860-4498-330C-E986-023323B22AA1}"/>
          </ac:spMkLst>
        </pc:spChg>
        <pc:spChg chg="add mod">
          <ac:chgData name="Daniel J Geiter" userId="045a7f21-a97c-43e5-a59c-db6ed8d1adc1" providerId="ADAL" clId="{48BB53E0-0E8E-4326-AF7B-707BCC3669FF}" dt="2025-11-07T18:57:56.653" v="8" actId="26606"/>
          <ac:spMkLst>
            <pc:docMk/>
            <pc:sldMk cId="3905774778" sldId="258"/>
            <ac:spMk id="12" creationId="{00000000-0000-0000-0000-000000000000}"/>
          </ac:spMkLst>
        </pc:spChg>
        <pc:graphicFrameChg chg="add del mod">
          <ac:chgData name="Daniel J Geiter" userId="045a7f21-a97c-43e5-a59c-db6ed8d1adc1" providerId="ADAL" clId="{48BB53E0-0E8E-4326-AF7B-707BCC3669FF}" dt="2025-11-07T18:57:56.641" v="7" actId="26606"/>
          <ac:graphicFrameMkLst>
            <pc:docMk/>
            <pc:sldMk cId="3905774778" sldId="258"/>
            <ac:graphicFrameMk id="5" creationId="{820088A6-75ED-647A-5692-E0E463357A38}"/>
          </ac:graphicFrameMkLst>
        </pc:graphicFrameChg>
      </pc:sldChg>
      <pc:sldChg chg="addSp delSp modSp mod modClrScheme chgLayout">
        <pc:chgData name="Daniel J Geiter" userId="045a7f21-a97c-43e5-a59c-db6ed8d1adc1" providerId="ADAL" clId="{48BB53E0-0E8E-4326-AF7B-707BCC3669FF}" dt="2025-11-07T18:58:02.517" v="9" actId="26606"/>
        <pc:sldMkLst>
          <pc:docMk/>
          <pc:sldMk cId="1322457292" sldId="259"/>
        </pc:sldMkLst>
        <pc:spChg chg="del mod">
          <ac:chgData name="Daniel J Geiter" userId="045a7f21-a97c-43e5-a59c-db6ed8d1adc1" providerId="ADAL" clId="{48BB53E0-0E8E-4326-AF7B-707BCC3669FF}" dt="2025-11-07T18:58:02.517" v="9" actId="26606"/>
          <ac:spMkLst>
            <pc:docMk/>
            <pc:sldMk cId="1322457292" sldId="259"/>
            <ac:spMk id="6" creationId="{00000000-0000-0000-0000-000000000000}"/>
          </ac:spMkLst>
        </pc:spChg>
        <pc:spChg chg="add mod">
          <ac:chgData name="Daniel J Geiter" userId="045a7f21-a97c-43e5-a59c-db6ed8d1adc1" providerId="ADAL" clId="{48BB53E0-0E8E-4326-AF7B-707BCC3669FF}" dt="2025-11-07T18:58:02.517" v="9" actId="26606"/>
          <ac:spMkLst>
            <pc:docMk/>
            <pc:sldMk cId="1322457292" sldId="259"/>
            <ac:spMk id="12" creationId="{5566C571-F23D-4F3B-A7A8-FB84674C5577}"/>
          </ac:spMkLst>
        </pc:spChg>
        <pc:graphicFrameChg chg="add mod">
          <ac:chgData name="Daniel J Geiter" userId="045a7f21-a97c-43e5-a59c-db6ed8d1adc1" providerId="ADAL" clId="{48BB53E0-0E8E-4326-AF7B-707BCC3669FF}" dt="2025-11-07T18:58:02.517" v="9" actId="26606"/>
          <ac:graphicFrameMkLst>
            <pc:docMk/>
            <pc:sldMk cId="1322457292" sldId="259"/>
            <ac:graphicFrameMk id="8" creationId="{CE2B653F-0741-3EE2-24BA-D153D7D178AA}"/>
          </ac:graphicFrameMkLst>
        </pc:graphicFrameChg>
      </pc:sldChg>
      <pc:sldChg chg="addSp delSp modSp mod modClrScheme chgLayout">
        <pc:chgData name="Daniel J Geiter" userId="045a7f21-a97c-43e5-a59c-db6ed8d1adc1" providerId="ADAL" clId="{48BB53E0-0E8E-4326-AF7B-707BCC3669FF}" dt="2025-11-07T18:58:23.331" v="14" actId="14100"/>
        <pc:sldMkLst>
          <pc:docMk/>
          <pc:sldMk cId="1499680836" sldId="260"/>
        </pc:sldMkLst>
        <pc:spChg chg="mod">
          <ac:chgData name="Daniel J Geiter" userId="045a7f21-a97c-43e5-a59c-db6ed8d1adc1" providerId="ADAL" clId="{48BB53E0-0E8E-4326-AF7B-707BCC3669FF}" dt="2025-11-07T18:58:23.331" v="14" actId="14100"/>
          <ac:spMkLst>
            <pc:docMk/>
            <pc:sldMk cId="1499680836" sldId="260"/>
            <ac:spMk id="2" creationId="{00000000-0000-0000-0000-000000000000}"/>
          </ac:spMkLst>
        </pc:spChg>
        <pc:spChg chg="mod">
          <ac:chgData name="Daniel J Geiter" userId="045a7f21-a97c-43e5-a59c-db6ed8d1adc1" providerId="ADAL" clId="{48BB53E0-0E8E-4326-AF7B-707BCC3669FF}" dt="2025-11-07T18:58:14.437" v="11" actId="26606"/>
          <ac:spMkLst>
            <pc:docMk/>
            <pc:sldMk cId="1499680836" sldId="260"/>
            <ac:spMk id="3" creationId="{00000000-0000-0000-0000-000000000000}"/>
          </ac:spMkLst>
        </pc:spChg>
        <pc:spChg chg="mod">
          <ac:chgData name="Daniel J Geiter" userId="045a7f21-a97c-43e5-a59c-db6ed8d1adc1" providerId="ADAL" clId="{48BB53E0-0E8E-4326-AF7B-707BCC3669FF}" dt="2025-11-07T18:58:14.437" v="11" actId="26606"/>
          <ac:spMkLst>
            <pc:docMk/>
            <pc:sldMk cId="1499680836" sldId="260"/>
            <ac:spMk id="4" creationId="{00000000-0000-0000-0000-000000000000}"/>
          </ac:spMkLst>
        </pc:spChg>
        <pc:spChg chg="add del mod">
          <ac:chgData name="Daniel J Geiter" userId="045a7f21-a97c-43e5-a59c-db6ed8d1adc1" providerId="ADAL" clId="{48BB53E0-0E8E-4326-AF7B-707BCC3669FF}" dt="2025-11-07T18:58:14.437" v="11" actId="26606"/>
          <ac:spMkLst>
            <pc:docMk/>
            <pc:sldMk cId="1499680836" sldId="260"/>
            <ac:spMk id="1031" creationId="{08413F18-8A8D-5424-C54F-1878B3229AE3}"/>
          </ac:spMkLst>
        </pc:spChg>
        <pc:picChg chg="mod ord">
          <ac:chgData name="Daniel J Geiter" userId="045a7f21-a97c-43e5-a59c-db6ed8d1adc1" providerId="ADAL" clId="{48BB53E0-0E8E-4326-AF7B-707BCC3669FF}" dt="2025-11-07T18:58:20.451" v="13" actId="1076"/>
          <ac:picMkLst>
            <pc:docMk/>
            <pc:sldMk cId="1499680836" sldId="260"/>
            <ac:picMk id="1026" creationId="{00000000-0000-0000-0000-000000000000}"/>
          </ac:picMkLst>
        </pc:picChg>
      </pc:sldChg>
      <pc:sldChg chg="addSp delSp modSp mod modClrScheme chgLayout">
        <pc:chgData name="Daniel J Geiter" userId="045a7f21-a97c-43e5-a59c-db6ed8d1adc1" providerId="ADAL" clId="{48BB53E0-0E8E-4326-AF7B-707BCC3669FF}" dt="2025-11-07T19:02:22.854" v="100" actId="404"/>
        <pc:sldMkLst>
          <pc:docMk/>
          <pc:sldMk cId="1538477610" sldId="261"/>
        </pc:sldMkLst>
        <pc:spChg chg="mod ord">
          <ac:chgData name="Daniel J Geiter" userId="045a7f21-a97c-43e5-a59c-db6ed8d1adc1" providerId="ADAL" clId="{48BB53E0-0E8E-4326-AF7B-707BCC3669FF}" dt="2025-11-07T19:00:09.491" v="47" actId="26606"/>
          <ac:spMkLst>
            <pc:docMk/>
            <pc:sldMk cId="1538477610" sldId="261"/>
            <ac:spMk id="2" creationId="{00000000-0000-0000-0000-000000000000}"/>
          </ac:spMkLst>
        </pc:spChg>
        <pc:spChg chg="add del mod ord">
          <ac:chgData name="Daniel J Geiter" userId="045a7f21-a97c-43e5-a59c-db6ed8d1adc1" providerId="ADAL" clId="{48BB53E0-0E8E-4326-AF7B-707BCC3669FF}" dt="2025-11-07T18:59:30.405" v="27" actId="700"/>
          <ac:spMkLst>
            <pc:docMk/>
            <pc:sldMk cId="1538477610" sldId="261"/>
            <ac:spMk id="3" creationId="{036AA3F8-242E-5A17-5424-8D64D698356D}"/>
          </ac:spMkLst>
        </pc:spChg>
        <pc:spChg chg="add del mod ord">
          <ac:chgData name="Daniel J Geiter" userId="045a7f21-a97c-43e5-a59c-db6ed8d1adc1" providerId="ADAL" clId="{48BB53E0-0E8E-4326-AF7B-707BCC3669FF}" dt="2025-11-07T19:00:09.491" v="47" actId="26606"/>
          <ac:spMkLst>
            <pc:docMk/>
            <pc:sldMk cId="1538477610" sldId="261"/>
            <ac:spMk id="4" creationId="{00000000-0000-0000-0000-000000000000}"/>
          </ac:spMkLst>
        </pc:spChg>
        <pc:spChg chg="mod">
          <ac:chgData name="Daniel J Geiter" userId="045a7f21-a97c-43e5-a59c-db6ed8d1adc1" providerId="ADAL" clId="{48BB53E0-0E8E-4326-AF7B-707BCC3669FF}" dt="2025-11-07T19:02:22.854" v="100" actId="404"/>
          <ac:spMkLst>
            <pc:docMk/>
            <pc:sldMk cId="1538477610" sldId="261"/>
            <ac:spMk id="5" creationId="{00000000-0000-0000-0000-000000000000}"/>
          </ac:spMkLst>
        </pc:spChg>
        <pc:spChg chg="add del mod">
          <ac:chgData name="Daniel J Geiter" userId="045a7f21-a97c-43e5-a59c-db6ed8d1adc1" providerId="ADAL" clId="{48BB53E0-0E8E-4326-AF7B-707BCC3669FF}" dt="2025-11-07T19:00:08.435" v="44" actId="26606"/>
          <ac:spMkLst>
            <pc:docMk/>
            <pc:sldMk cId="1538477610" sldId="261"/>
            <ac:spMk id="13" creationId="{00000000-0000-0000-0000-000000000000}"/>
          </ac:spMkLst>
        </pc:spChg>
        <pc:spChg chg="add del mod">
          <ac:chgData name="Daniel J Geiter" userId="045a7f21-a97c-43e5-a59c-db6ed8d1adc1" providerId="ADAL" clId="{48BB53E0-0E8E-4326-AF7B-707BCC3669FF}" dt="2025-11-07T19:00:19.701" v="49" actId="26606"/>
          <ac:spMkLst>
            <pc:docMk/>
            <pc:sldMk cId="1538477610" sldId="261"/>
            <ac:spMk id="17" creationId="{00000000-0000-0000-0000-000000000000}"/>
          </ac:spMkLst>
        </pc:spChg>
        <pc:graphicFrameChg chg="add del">
          <ac:chgData name="Daniel J Geiter" userId="045a7f21-a97c-43e5-a59c-db6ed8d1adc1" providerId="ADAL" clId="{48BB53E0-0E8E-4326-AF7B-707BCC3669FF}" dt="2025-11-07T19:00:02.171" v="38" actId="26606"/>
          <ac:graphicFrameMkLst>
            <pc:docMk/>
            <pc:sldMk cId="1538477610" sldId="261"/>
            <ac:graphicFrameMk id="7" creationId="{4F875D4C-60A3-2FAF-82AE-1DAA0F79C68B}"/>
          </ac:graphicFrameMkLst>
        </pc:graphicFrameChg>
        <pc:graphicFrameChg chg="add del">
          <ac:chgData name="Daniel J Geiter" userId="045a7f21-a97c-43e5-a59c-db6ed8d1adc1" providerId="ADAL" clId="{48BB53E0-0E8E-4326-AF7B-707BCC3669FF}" dt="2025-11-07T19:00:04.404" v="40" actId="26606"/>
          <ac:graphicFrameMkLst>
            <pc:docMk/>
            <pc:sldMk cId="1538477610" sldId="261"/>
            <ac:graphicFrameMk id="9" creationId="{6D001C33-A127-D4F1-D628-586E3BFF1424}"/>
          </ac:graphicFrameMkLst>
        </pc:graphicFrameChg>
        <pc:graphicFrameChg chg="add del">
          <ac:chgData name="Daniel J Geiter" userId="045a7f21-a97c-43e5-a59c-db6ed8d1adc1" providerId="ADAL" clId="{48BB53E0-0E8E-4326-AF7B-707BCC3669FF}" dt="2025-11-07T19:00:06.796" v="42" actId="26606"/>
          <ac:graphicFrameMkLst>
            <pc:docMk/>
            <pc:sldMk cId="1538477610" sldId="261"/>
            <ac:graphicFrameMk id="11" creationId="{9EA13E34-F335-53E9-F92C-4AC5E601B340}"/>
          </ac:graphicFrameMkLst>
        </pc:graphicFrameChg>
        <pc:graphicFrameChg chg="add del">
          <ac:chgData name="Daniel J Geiter" userId="045a7f21-a97c-43e5-a59c-db6ed8d1adc1" providerId="ADAL" clId="{48BB53E0-0E8E-4326-AF7B-707BCC3669FF}" dt="2025-11-07T19:00:09.479" v="46" actId="26606"/>
          <ac:graphicFrameMkLst>
            <pc:docMk/>
            <pc:sldMk cId="1538477610" sldId="261"/>
            <ac:graphicFrameMk id="15" creationId="{6D001C33-A127-D4F1-D628-586E3BFF1424}"/>
          </ac:graphicFrameMkLst>
        </pc:graphicFrameChg>
        <pc:graphicFrameChg chg="add mod">
          <ac:chgData name="Daniel J Geiter" userId="045a7f21-a97c-43e5-a59c-db6ed8d1adc1" providerId="ADAL" clId="{48BB53E0-0E8E-4326-AF7B-707BCC3669FF}" dt="2025-11-07T19:01:56.926" v="91" actId="14100"/>
          <ac:graphicFrameMkLst>
            <pc:docMk/>
            <pc:sldMk cId="1538477610" sldId="261"/>
            <ac:graphicFrameMk id="19" creationId="{DCC9BFFD-9CE3-F0A9-E1A4-5C96DCA8CC44}"/>
          </ac:graphicFrameMkLst>
        </pc:graphicFrameChg>
      </pc:sldChg>
      <pc:sldChg chg="addSp delSp modSp mod modClrScheme chgLayout">
        <pc:chgData name="Daniel J Geiter" userId="045a7f21-a97c-43e5-a59c-db6ed8d1adc1" providerId="ADAL" clId="{48BB53E0-0E8E-4326-AF7B-707BCC3669FF}" dt="2025-11-07T19:04:48.066" v="160" actId="1076"/>
        <pc:sldMkLst>
          <pc:docMk/>
          <pc:sldMk cId="3041147998" sldId="263"/>
        </pc:sldMkLst>
        <pc:spChg chg="del mod">
          <ac:chgData name="Daniel J Geiter" userId="045a7f21-a97c-43e5-a59c-db6ed8d1adc1" providerId="ADAL" clId="{48BB53E0-0E8E-4326-AF7B-707BCC3669FF}" dt="2025-11-07T19:04:32.354" v="154"/>
          <ac:spMkLst>
            <pc:docMk/>
            <pc:sldMk cId="3041147998" sldId="263"/>
            <ac:spMk id="2" creationId="{00000000-0000-0000-0000-000000000000}"/>
          </ac:spMkLst>
        </pc:spChg>
        <pc:spChg chg="add mod ord">
          <ac:chgData name="Daniel J Geiter" userId="045a7f21-a97c-43e5-a59c-db6ed8d1adc1" providerId="ADAL" clId="{48BB53E0-0E8E-4326-AF7B-707BCC3669FF}" dt="2025-11-07T19:04:11.934" v="136" actId="403"/>
          <ac:spMkLst>
            <pc:docMk/>
            <pc:sldMk cId="3041147998" sldId="263"/>
            <ac:spMk id="3" creationId="{28334D6A-F1EA-5DA3-4BA2-BD7E821FAEF3}"/>
          </ac:spMkLst>
        </pc:spChg>
        <pc:spChg chg="add del mod ord">
          <ac:chgData name="Daniel J Geiter" userId="045a7f21-a97c-43e5-a59c-db6ed8d1adc1" providerId="ADAL" clId="{48BB53E0-0E8E-4326-AF7B-707BCC3669FF}" dt="2025-11-07T19:04:19.542" v="141" actId="478"/>
          <ac:spMkLst>
            <pc:docMk/>
            <pc:sldMk cId="3041147998" sldId="263"/>
            <ac:spMk id="4" creationId="{A6202BC2-2A2E-39E5-549C-60188C6E485D}"/>
          </ac:spMkLst>
        </pc:spChg>
        <pc:spChg chg="add mod ord">
          <ac:chgData name="Daniel J Geiter" userId="045a7f21-a97c-43e5-a59c-db6ed8d1adc1" providerId="ADAL" clId="{48BB53E0-0E8E-4326-AF7B-707BCC3669FF}" dt="2025-11-07T19:04:31.842" v="152" actId="403"/>
          <ac:spMkLst>
            <pc:docMk/>
            <pc:sldMk cId="3041147998" sldId="263"/>
            <ac:spMk id="5" creationId="{68F8CF6A-DA73-1260-25EE-45F58776C80B}"/>
          </ac:spMkLst>
        </pc:spChg>
        <pc:picChg chg="add del mod">
          <ac:chgData name="Daniel J Geiter" userId="045a7f21-a97c-43e5-a59c-db6ed8d1adc1" providerId="ADAL" clId="{48BB53E0-0E8E-4326-AF7B-707BCC3669FF}" dt="2025-11-07T19:03:53.652" v="128" actId="478"/>
          <ac:picMkLst>
            <pc:docMk/>
            <pc:sldMk cId="3041147998" sldId="263"/>
            <ac:picMk id="6" creationId="{00000000-0000-0000-0000-000000000000}"/>
          </ac:picMkLst>
        </pc:picChg>
        <pc:picChg chg="del">
          <ac:chgData name="Daniel J Geiter" userId="045a7f21-a97c-43e5-a59c-db6ed8d1adc1" providerId="ADAL" clId="{48BB53E0-0E8E-4326-AF7B-707BCC3669FF}" dt="2025-11-07T19:03:10.552" v="110" actId="478"/>
          <ac:picMkLst>
            <pc:docMk/>
            <pc:sldMk cId="3041147998" sldId="263"/>
            <ac:picMk id="1026" creationId="{00000000-0000-0000-0000-000000000000}"/>
          </ac:picMkLst>
        </pc:picChg>
        <pc:picChg chg="del">
          <ac:chgData name="Daniel J Geiter" userId="045a7f21-a97c-43e5-a59c-db6ed8d1adc1" providerId="ADAL" clId="{48BB53E0-0E8E-4326-AF7B-707BCC3669FF}" dt="2025-11-07T19:03:42.342" v="113" actId="21"/>
          <ac:picMkLst>
            <pc:docMk/>
            <pc:sldMk cId="3041147998" sldId="263"/>
            <ac:picMk id="1027" creationId="{00000000-0000-0000-0000-000000000000}"/>
          </ac:picMkLst>
        </pc:picChg>
        <pc:picChg chg="mod">
          <ac:chgData name="Daniel J Geiter" userId="045a7f21-a97c-43e5-a59c-db6ed8d1adc1" providerId="ADAL" clId="{48BB53E0-0E8E-4326-AF7B-707BCC3669FF}" dt="2025-11-07T19:04:43.153" v="156" actId="1076"/>
          <ac:picMkLst>
            <pc:docMk/>
            <pc:sldMk cId="3041147998" sldId="263"/>
            <ac:picMk id="1029" creationId="{00000000-0000-0000-0000-000000000000}"/>
          </ac:picMkLst>
        </pc:picChg>
        <pc:picChg chg="del">
          <ac:chgData name="Daniel J Geiter" userId="045a7f21-a97c-43e5-a59c-db6ed8d1adc1" providerId="ADAL" clId="{48BB53E0-0E8E-4326-AF7B-707BCC3669FF}" dt="2025-11-07T19:03:11.442" v="111" actId="478"/>
          <ac:picMkLst>
            <pc:docMk/>
            <pc:sldMk cId="3041147998" sldId="263"/>
            <ac:picMk id="1031" creationId="{00000000-0000-0000-0000-000000000000}"/>
          </ac:picMkLst>
        </pc:picChg>
        <pc:picChg chg="mod">
          <ac:chgData name="Daniel J Geiter" userId="045a7f21-a97c-43e5-a59c-db6ed8d1adc1" providerId="ADAL" clId="{48BB53E0-0E8E-4326-AF7B-707BCC3669FF}" dt="2025-11-07T19:04:48.066" v="160" actId="1076"/>
          <ac:picMkLst>
            <pc:docMk/>
            <pc:sldMk cId="3041147998" sldId="263"/>
            <ac:picMk id="1033" creationId="{00000000-0000-0000-0000-000000000000}"/>
          </ac:picMkLst>
        </pc:picChg>
      </pc:sldChg>
      <pc:sldChg chg="addSp delSp modSp mod modClrScheme chgLayout">
        <pc:chgData name="Daniel J Geiter" userId="045a7f21-a97c-43e5-a59c-db6ed8d1adc1" providerId="ADAL" clId="{48BB53E0-0E8E-4326-AF7B-707BCC3669FF}" dt="2025-11-07T19:05:23.797" v="169"/>
        <pc:sldMkLst>
          <pc:docMk/>
          <pc:sldMk cId="4002668054" sldId="264"/>
        </pc:sldMkLst>
        <pc:spChg chg="del mod">
          <ac:chgData name="Daniel J Geiter" userId="045a7f21-a97c-43e5-a59c-db6ed8d1adc1" providerId="ADAL" clId="{48BB53E0-0E8E-4326-AF7B-707BCC3669FF}" dt="2025-11-07T19:05:23.797" v="169"/>
          <ac:spMkLst>
            <pc:docMk/>
            <pc:sldMk cId="4002668054" sldId="264"/>
            <ac:spMk id="2" creationId="{00000000-0000-0000-0000-000000000000}"/>
          </ac:spMkLst>
        </pc:spChg>
        <pc:spChg chg="add mod ord">
          <ac:chgData name="Daniel J Geiter" userId="045a7f21-a97c-43e5-a59c-db6ed8d1adc1" providerId="ADAL" clId="{48BB53E0-0E8E-4326-AF7B-707BCC3669FF}" dt="2025-11-07T19:05:20.872" v="166"/>
          <ac:spMkLst>
            <pc:docMk/>
            <pc:sldMk cId="4002668054" sldId="264"/>
            <ac:spMk id="3" creationId="{738EC013-6869-BAC4-E096-57930CF6D11B}"/>
          </ac:spMkLst>
        </pc:spChg>
        <pc:spChg chg="add del mod ord">
          <ac:chgData name="Daniel J Geiter" userId="045a7f21-a97c-43e5-a59c-db6ed8d1adc1" providerId="ADAL" clId="{48BB53E0-0E8E-4326-AF7B-707BCC3669FF}" dt="2025-11-07T19:05:10.926" v="163" actId="478"/>
          <ac:spMkLst>
            <pc:docMk/>
            <pc:sldMk cId="4002668054" sldId="264"/>
            <ac:spMk id="4" creationId="{C5767B30-D54C-37E7-61C2-FA0E8BF539AD}"/>
          </ac:spMkLst>
        </pc:spChg>
        <pc:spChg chg="add del mod ord">
          <ac:chgData name="Daniel J Geiter" userId="045a7f21-a97c-43e5-a59c-db6ed8d1adc1" providerId="ADAL" clId="{48BB53E0-0E8E-4326-AF7B-707BCC3669FF}" dt="2025-11-07T19:05:23.792" v="167" actId="478"/>
          <ac:spMkLst>
            <pc:docMk/>
            <pc:sldMk cId="4002668054" sldId="264"/>
            <ac:spMk id="5" creationId="{AFEF62E7-8972-A34E-8909-68F0587D97A1}"/>
          </ac:spMkLst>
        </pc:spChg>
        <pc:picChg chg="del">
          <ac:chgData name="Daniel J Geiter" userId="045a7f21-a97c-43e5-a59c-db6ed8d1adc1" providerId="ADAL" clId="{48BB53E0-0E8E-4326-AF7B-707BCC3669FF}" dt="2025-11-07T19:04:53.212" v="161" actId="478"/>
          <ac:picMkLst>
            <pc:docMk/>
            <pc:sldMk cId="4002668054" sldId="264"/>
            <ac:picMk id="2051" creationId="{00000000-0000-0000-0000-000000000000}"/>
          </ac:picMkLst>
        </pc:picChg>
      </pc:sldChg>
      <pc:sldChg chg="addSp delSp modSp mod modClrScheme chgLayout">
        <pc:chgData name="Daniel J Geiter" userId="045a7f21-a97c-43e5-a59c-db6ed8d1adc1" providerId="ADAL" clId="{48BB53E0-0E8E-4326-AF7B-707BCC3669FF}" dt="2025-11-07T19:06:50.627" v="192" actId="1076"/>
        <pc:sldMkLst>
          <pc:docMk/>
          <pc:sldMk cId="2551357100" sldId="265"/>
        </pc:sldMkLst>
        <pc:spChg chg="mod">
          <ac:chgData name="Daniel J Geiter" userId="045a7f21-a97c-43e5-a59c-db6ed8d1adc1" providerId="ADAL" clId="{48BB53E0-0E8E-4326-AF7B-707BCC3669FF}" dt="2025-11-07T19:06:50.627" v="192" actId="1076"/>
          <ac:spMkLst>
            <pc:docMk/>
            <pc:sldMk cId="2551357100" sldId="265"/>
            <ac:spMk id="2" creationId="{00000000-0000-0000-0000-000000000000}"/>
          </ac:spMkLst>
        </pc:spChg>
        <pc:spChg chg="add del mod">
          <ac:chgData name="Daniel J Geiter" userId="045a7f21-a97c-43e5-a59c-db6ed8d1adc1" providerId="ADAL" clId="{48BB53E0-0E8E-4326-AF7B-707BCC3669FF}" dt="2025-11-07T19:06:00.792" v="172" actId="26606"/>
          <ac:spMkLst>
            <pc:docMk/>
            <pc:sldMk cId="2551357100" sldId="265"/>
            <ac:spMk id="3" creationId="{00000000-0000-0000-0000-000000000000}"/>
          </ac:spMkLst>
        </pc:spChg>
        <pc:spChg chg="mod">
          <ac:chgData name="Daniel J Geiter" userId="045a7f21-a97c-43e5-a59c-db6ed8d1adc1" providerId="ADAL" clId="{48BB53E0-0E8E-4326-AF7B-707BCC3669FF}" dt="2025-11-07T19:06:43.712" v="191" actId="1076"/>
          <ac:spMkLst>
            <pc:docMk/>
            <pc:sldMk cId="2551357100" sldId="265"/>
            <ac:spMk id="5" creationId="{00000000-0000-0000-0000-000000000000}"/>
          </ac:spMkLst>
        </pc:spChg>
        <pc:graphicFrameChg chg="add del mod">
          <ac:chgData name="Daniel J Geiter" userId="045a7f21-a97c-43e5-a59c-db6ed8d1adc1" providerId="ADAL" clId="{48BB53E0-0E8E-4326-AF7B-707BCC3669FF}" dt="2025-11-07T19:06:00.752" v="171" actId="26606"/>
          <ac:graphicFrameMkLst>
            <pc:docMk/>
            <pc:sldMk cId="2551357100" sldId="265"/>
            <ac:graphicFrameMk id="7" creationId="{4A678820-5947-4441-9C6A-01A40412C5D4}"/>
          </ac:graphicFrameMkLst>
        </pc:graphicFrameChg>
        <pc:graphicFrameChg chg="add mod modGraphic">
          <ac:chgData name="Daniel J Geiter" userId="045a7f21-a97c-43e5-a59c-db6ed8d1adc1" providerId="ADAL" clId="{48BB53E0-0E8E-4326-AF7B-707BCC3669FF}" dt="2025-11-07T19:06:29.135" v="183" actId="1076"/>
          <ac:graphicFrameMkLst>
            <pc:docMk/>
            <pc:sldMk cId="2551357100" sldId="265"/>
            <ac:graphicFrameMk id="9" creationId="{23FE4847-B55E-17A3-55C3-7833C0E7FCF1}"/>
          </ac:graphicFrameMkLst>
        </pc:graphicFrameChg>
      </pc:sldChg>
      <pc:sldChg chg="addSp delSp modSp mod modClrScheme chgLayout">
        <pc:chgData name="Daniel J Geiter" userId="045a7f21-a97c-43e5-a59c-db6ed8d1adc1" providerId="ADAL" clId="{48BB53E0-0E8E-4326-AF7B-707BCC3669FF}" dt="2025-11-07T19:07:23.532" v="195" actId="478"/>
        <pc:sldMkLst>
          <pc:docMk/>
          <pc:sldMk cId="34107421" sldId="266"/>
        </pc:sldMkLst>
        <pc:spChg chg="add del mod ord">
          <ac:chgData name="Daniel J Geiter" userId="045a7f21-a97c-43e5-a59c-db6ed8d1adc1" providerId="ADAL" clId="{48BB53E0-0E8E-4326-AF7B-707BCC3669FF}" dt="2025-11-07T19:07:20.252" v="194" actId="478"/>
          <ac:spMkLst>
            <pc:docMk/>
            <pc:sldMk cId="34107421" sldId="266"/>
            <ac:spMk id="2" creationId="{73149B60-6E39-DF0A-79E7-F0374FF20931}"/>
          </ac:spMkLst>
        </pc:spChg>
        <pc:spChg chg="add del mod ord">
          <ac:chgData name="Daniel J Geiter" userId="045a7f21-a97c-43e5-a59c-db6ed8d1adc1" providerId="ADAL" clId="{48BB53E0-0E8E-4326-AF7B-707BCC3669FF}" dt="2025-11-07T19:07:23.532" v="195" actId="478"/>
          <ac:spMkLst>
            <pc:docMk/>
            <pc:sldMk cId="34107421" sldId="266"/>
            <ac:spMk id="3" creationId="{0D419BBE-5FD8-3C24-85C3-9AE341B46D5D}"/>
          </ac:spMkLst>
        </pc:spChg>
      </pc:sldChg>
      <pc:sldChg chg="addSp delSp modSp mod modClrScheme chgLayout">
        <pc:chgData name="Daniel J Geiter" userId="045a7f21-a97c-43e5-a59c-db6ed8d1adc1" providerId="ADAL" clId="{48BB53E0-0E8E-4326-AF7B-707BCC3669FF}" dt="2025-11-07T19:07:47.603" v="198"/>
        <pc:sldMkLst>
          <pc:docMk/>
          <pc:sldMk cId="1838839680" sldId="267"/>
        </pc:sldMkLst>
        <pc:spChg chg="mod ord">
          <ac:chgData name="Daniel J Geiter" userId="045a7f21-a97c-43e5-a59c-db6ed8d1adc1" providerId="ADAL" clId="{48BB53E0-0E8E-4326-AF7B-707BCC3669FF}" dt="2025-11-07T19:07:43.165" v="197" actId="700"/>
          <ac:spMkLst>
            <pc:docMk/>
            <pc:sldMk cId="1838839680" sldId="267"/>
            <ac:spMk id="2" creationId="{00000000-0000-0000-0000-000000000000}"/>
          </ac:spMkLst>
        </pc:spChg>
        <pc:spChg chg="del mod">
          <ac:chgData name="Daniel J Geiter" userId="045a7f21-a97c-43e5-a59c-db6ed8d1adc1" providerId="ADAL" clId="{48BB53E0-0E8E-4326-AF7B-707BCC3669FF}" dt="2025-11-07T19:07:30.998" v="196" actId="26606"/>
          <ac:spMkLst>
            <pc:docMk/>
            <pc:sldMk cId="1838839680" sldId="267"/>
            <ac:spMk id="3" creationId="{00000000-0000-0000-0000-000000000000}"/>
          </ac:spMkLst>
        </pc:spChg>
        <pc:spChg chg="add del">
          <ac:chgData name="Daniel J Geiter" userId="045a7f21-a97c-43e5-a59c-db6ed8d1adc1" providerId="ADAL" clId="{48BB53E0-0E8E-4326-AF7B-707BCC3669FF}" dt="2025-11-07T19:07:43.165" v="197" actId="700"/>
          <ac:spMkLst>
            <pc:docMk/>
            <pc:sldMk cId="1838839680" sldId="267"/>
            <ac:spMk id="9" creationId="{0C1351CA-C71D-59DF-E71F-1EE79D5A3C70}"/>
          </ac:spMkLst>
        </pc:spChg>
        <pc:graphicFrameChg chg="add mod ord">
          <ac:chgData name="Daniel J Geiter" userId="045a7f21-a97c-43e5-a59c-db6ed8d1adc1" providerId="ADAL" clId="{48BB53E0-0E8E-4326-AF7B-707BCC3669FF}" dt="2025-11-07T19:07:47.603" v="198"/>
          <ac:graphicFrameMkLst>
            <pc:docMk/>
            <pc:sldMk cId="1838839680" sldId="267"/>
            <ac:graphicFrameMk id="5" creationId="{8D4C5873-9619-65A3-E3A7-1559E79C324A}"/>
          </ac:graphicFrameMkLst>
        </pc:graphicFrameChg>
      </pc:sldChg>
      <pc:sldChg chg="modSp mod">
        <pc:chgData name="Daniel J Geiter" userId="045a7f21-a97c-43e5-a59c-db6ed8d1adc1" providerId="ADAL" clId="{48BB53E0-0E8E-4326-AF7B-707BCC3669FF}" dt="2025-11-07T19:08:04.192" v="200" actId="14100"/>
        <pc:sldMkLst>
          <pc:docMk/>
          <pc:sldMk cId="2129778168" sldId="268"/>
        </pc:sldMkLst>
        <pc:spChg chg="mod">
          <ac:chgData name="Daniel J Geiter" userId="045a7f21-a97c-43e5-a59c-db6ed8d1adc1" providerId="ADAL" clId="{48BB53E0-0E8E-4326-AF7B-707BCC3669FF}" dt="2025-11-07T19:08:04.192" v="200" actId="14100"/>
          <ac:spMkLst>
            <pc:docMk/>
            <pc:sldMk cId="2129778168" sldId="268"/>
            <ac:spMk id="2" creationId="{00000000-0000-0000-0000-000000000000}"/>
          </ac:spMkLst>
        </pc:spChg>
        <pc:spChg chg="mod">
          <ac:chgData name="Daniel J Geiter" userId="045a7f21-a97c-43e5-a59c-db6ed8d1adc1" providerId="ADAL" clId="{48BB53E0-0E8E-4326-AF7B-707BCC3669FF}" dt="2025-11-07T18:57:15.801" v="0"/>
          <ac:spMkLst>
            <pc:docMk/>
            <pc:sldMk cId="2129778168" sldId="268"/>
            <ac:spMk id="4" creationId="{00000000-0000-0000-0000-000000000000}"/>
          </ac:spMkLst>
        </pc:spChg>
      </pc:sldChg>
      <pc:sldChg chg="addSp delSp modSp mod">
        <pc:chgData name="Daniel J Geiter" userId="045a7f21-a97c-43e5-a59c-db6ed8d1adc1" providerId="ADAL" clId="{48BB53E0-0E8E-4326-AF7B-707BCC3669FF}" dt="2025-11-07T19:08:57.847" v="215" actId="478"/>
        <pc:sldMkLst>
          <pc:docMk/>
          <pc:sldMk cId="3684047573" sldId="269"/>
        </pc:sldMkLst>
        <pc:spChg chg="mod">
          <ac:chgData name="Daniel J Geiter" userId="045a7f21-a97c-43e5-a59c-db6ed8d1adc1" providerId="ADAL" clId="{48BB53E0-0E8E-4326-AF7B-707BCC3669FF}" dt="2025-11-07T19:08:20.744" v="207" actId="1076"/>
          <ac:spMkLst>
            <pc:docMk/>
            <pc:sldMk cId="3684047573" sldId="269"/>
            <ac:spMk id="2" creationId="{00000000-0000-0000-0000-000000000000}"/>
          </ac:spMkLst>
        </pc:spChg>
        <pc:spChg chg="del mod">
          <ac:chgData name="Daniel J Geiter" userId="045a7f21-a97c-43e5-a59c-db6ed8d1adc1" providerId="ADAL" clId="{48BB53E0-0E8E-4326-AF7B-707BCC3669FF}" dt="2025-11-07T19:08:35.495" v="212" actId="478"/>
          <ac:spMkLst>
            <pc:docMk/>
            <pc:sldMk cId="3684047573" sldId="269"/>
            <ac:spMk id="4" creationId="{00000000-0000-0000-0000-000000000000}"/>
          </ac:spMkLst>
        </pc:spChg>
        <pc:spChg chg="add del mod">
          <ac:chgData name="Daniel J Geiter" userId="045a7f21-a97c-43e5-a59c-db6ed8d1adc1" providerId="ADAL" clId="{48BB53E0-0E8E-4326-AF7B-707BCC3669FF}" dt="2025-11-07T19:08:57.847" v="215" actId="478"/>
          <ac:spMkLst>
            <pc:docMk/>
            <pc:sldMk cId="3684047573" sldId="269"/>
            <ac:spMk id="7" creationId="{032CD96D-0D62-87BD-80FA-1EF14506FE68}"/>
          </ac:spMkLst>
        </pc:spChg>
        <pc:graphicFrameChg chg="modGraphic">
          <ac:chgData name="Daniel J Geiter" userId="045a7f21-a97c-43e5-a59c-db6ed8d1adc1" providerId="ADAL" clId="{48BB53E0-0E8E-4326-AF7B-707BCC3669FF}" dt="2025-11-07T19:08:27.742" v="210" actId="14100"/>
          <ac:graphicFrameMkLst>
            <pc:docMk/>
            <pc:sldMk cId="3684047573" sldId="269"/>
            <ac:graphicFrameMk id="5" creationId="{00000000-0000-0000-0000-000000000000}"/>
          </ac:graphicFrameMkLst>
        </pc:graphicFrameChg>
      </pc:sldChg>
      <pc:sldChg chg="addSp delSp modSp mod">
        <pc:chgData name="Daniel J Geiter" userId="045a7f21-a97c-43e5-a59c-db6ed8d1adc1" providerId="ADAL" clId="{48BB53E0-0E8E-4326-AF7B-707BCC3669FF}" dt="2025-11-07T19:09:12.602" v="216" actId="26606"/>
        <pc:sldMkLst>
          <pc:docMk/>
          <pc:sldMk cId="1907636850" sldId="270"/>
        </pc:sldMkLst>
        <pc:spChg chg="mod">
          <ac:chgData name="Daniel J Geiter" userId="045a7f21-a97c-43e5-a59c-db6ed8d1adc1" providerId="ADAL" clId="{48BB53E0-0E8E-4326-AF7B-707BCC3669FF}" dt="2025-11-07T19:09:12.602" v="216" actId="26606"/>
          <ac:spMkLst>
            <pc:docMk/>
            <pc:sldMk cId="1907636850" sldId="270"/>
            <ac:spMk id="2" creationId="{00000000-0000-0000-0000-000000000000}"/>
          </ac:spMkLst>
        </pc:spChg>
        <pc:spChg chg="del mod">
          <ac:chgData name="Daniel J Geiter" userId="045a7f21-a97c-43e5-a59c-db6ed8d1adc1" providerId="ADAL" clId="{48BB53E0-0E8E-4326-AF7B-707BCC3669FF}" dt="2025-11-07T19:09:12.602" v="216" actId="26606"/>
          <ac:spMkLst>
            <pc:docMk/>
            <pc:sldMk cId="1907636850" sldId="270"/>
            <ac:spMk id="3" creationId="{00000000-0000-0000-0000-000000000000}"/>
          </ac:spMkLst>
        </pc:spChg>
        <pc:graphicFrameChg chg="add">
          <ac:chgData name="Daniel J Geiter" userId="045a7f21-a97c-43e5-a59c-db6ed8d1adc1" providerId="ADAL" clId="{48BB53E0-0E8E-4326-AF7B-707BCC3669FF}" dt="2025-11-07T19:09:12.602" v="216" actId="26606"/>
          <ac:graphicFrameMkLst>
            <pc:docMk/>
            <pc:sldMk cId="1907636850" sldId="270"/>
            <ac:graphicFrameMk id="5" creationId="{52B6956D-C3F8-8461-1011-9C47185D9BF1}"/>
          </ac:graphicFrameMkLst>
        </pc:graphicFrameChg>
      </pc:sldChg>
      <pc:sldChg chg="addSp delSp modSp mod modClrScheme chgLayout">
        <pc:chgData name="Daniel J Geiter" userId="045a7f21-a97c-43e5-a59c-db6ed8d1adc1" providerId="ADAL" clId="{48BB53E0-0E8E-4326-AF7B-707BCC3669FF}" dt="2025-11-07T19:02:57.322" v="109" actId="26606"/>
        <pc:sldMkLst>
          <pc:docMk/>
          <pc:sldMk cId="2974019191" sldId="272"/>
        </pc:sldMkLst>
        <pc:spChg chg="mod">
          <ac:chgData name="Daniel J Geiter" userId="045a7f21-a97c-43e5-a59c-db6ed8d1adc1" providerId="ADAL" clId="{48BB53E0-0E8E-4326-AF7B-707BCC3669FF}" dt="2025-11-07T19:02:57.322" v="109" actId="26606"/>
          <ac:spMkLst>
            <pc:docMk/>
            <pc:sldMk cId="2974019191" sldId="272"/>
            <ac:spMk id="2" creationId="{00000000-0000-0000-0000-000000000000}"/>
          </ac:spMkLst>
        </pc:spChg>
        <pc:spChg chg="add del mod">
          <ac:chgData name="Daniel J Geiter" userId="045a7f21-a97c-43e5-a59c-db6ed8d1adc1" providerId="ADAL" clId="{48BB53E0-0E8E-4326-AF7B-707BCC3669FF}" dt="2025-11-07T19:02:55.846" v="104" actId="26606"/>
          <ac:spMkLst>
            <pc:docMk/>
            <pc:sldMk cId="2974019191" sldId="272"/>
            <ac:spMk id="7" creationId="{2357432A-B864-419B-5313-0B2DD9E8B5D1}"/>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ata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hyperlink" Target="http://ewucommunityengagement.pbworks.com/w/file/fetch/64889464/Blogs.pdf" TargetMode="External"/><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hyperlink" Target="http://civicreflection.org/" TargetMode="External"/><Relationship Id="rId1" Type="http://schemas.openxmlformats.org/officeDocument/2006/relationships/hyperlink" Target="http://www.aacu.org/value/rubrics/pdf/civicengagement.pdf" TargetMode="Externa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hyperlink" Target="http://ewucommunityengagement.pbworks.com/w/page/61576801/EWU%20Office%20of%20Community%20Engagement%20Wiki" TargetMode="External"/><Relationship Id="rId9" Type="http://schemas.openxmlformats.org/officeDocument/2006/relationships/image" Target="../media/image2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hyperlink" Target="http://www.aacu.org/value/rubrics/pdf/civicengagement.pdf" TargetMode="External"/><Relationship Id="rId7" Type="http://schemas.openxmlformats.org/officeDocument/2006/relationships/image" Target="../media/image29.png"/><Relationship Id="rId12" Type="http://schemas.openxmlformats.org/officeDocument/2006/relationships/hyperlink" Target="http://ewucommunityengagement.pbworks.com/w/page/61576801/EWU%20Office%20of%20Community%20Engagement%20Wiki" TargetMode="External"/><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hyperlink" Target="http://civicreflection.org/" TargetMode="External"/><Relationship Id="rId11" Type="http://schemas.openxmlformats.org/officeDocument/2006/relationships/image" Target="../media/image32.svg"/><Relationship Id="rId5" Type="http://schemas.openxmlformats.org/officeDocument/2006/relationships/image" Target="../media/image28.svg"/><Relationship Id="rId10" Type="http://schemas.openxmlformats.org/officeDocument/2006/relationships/image" Target="../media/image31.png"/><Relationship Id="rId4" Type="http://schemas.openxmlformats.org/officeDocument/2006/relationships/image" Target="../media/image27.png"/><Relationship Id="rId9" Type="http://schemas.openxmlformats.org/officeDocument/2006/relationships/hyperlink" Target="http://ewucommunityengagement.pbworks.com/w/file/fetch/64889464/Blogs.pdf" TargetMode="Externa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8DFA6C-2C27-478B-B960-FF8A9020EA94}" type="doc">
      <dgm:prSet loTypeId="urn:microsoft.com/office/officeart/2018/2/layout/IconVerticalSolidList" loCatId="icon" qsTypeId="urn:microsoft.com/office/officeart/2005/8/quickstyle/simple1" qsCatId="simple" csTypeId="urn:microsoft.com/office/officeart/2005/8/colors/accent3_2" csCatId="accent3" phldr="1"/>
      <dgm:spPr/>
      <dgm:t>
        <a:bodyPr/>
        <a:lstStyle/>
        <a:p>
          <a:endParaRPr lang="en-US"/>
        </a:p>
      </dgm:t>
    </dgm:pt>
    <dgm:pt modelId="{A45A64B9-1A2E-4768-A324-44505B6482D4}">
      <dgm:prSet/>
      <dgm:spPr/>
      <dgm:t>
        <a:bodyPr/>
        <a:lstStyle/>
        <a:p>
          <a:r>
            <a:rPr lang="en-US"/>
            <a:t>“We don’t learn from experience.  We learn from reflecting on experience.”</a:t>
          </a:r>
        </a:p>
      </dgm:t>
    </dgm:pt>
    <dgm:pt modelId="{B0175833-FD99-4BD5-AAFB-1818E10C3B4F}" type="parTrans" cxnId="{D7D8DBC7-D6F0-43F7-B012-98EC7EE6C179}">
      <dgm:prSet/>
      <dgm:spPr/>
      <dgm:t>
        <a:bodyPr/>
        <a:lstStyle/>
        <a:p>
          <a:endParaRPr lang="en-US"/>
        </a:p>
      </dgm:t>
    </dgm:pt>
    <dgm:pt modelId="{CCFE700E-38CA-4BEA-ABB1-5986202FF7D1}" type="sibTrans" cxnId="{D7D8DBC7-D6F0-43F7-B012-98EC7EE6C179}">
      <dgm:prSet/>
      <dgm:spPr/>
      <dgm:t>
        <a:bodyPr/>
        <a:lstStyle/>
        <a:p>
          <a:endParaRPr lang="en-US"/>
        </a:p>
      </dgm:t>
    </dgm:pt>
    <dgm:pt modelId="{B1055783-5F27-4B43-A791-C62F03C53683}">
      <dgm:prSet/>
      <dgm:spPr/>
      <dgm:t>
        <a:bodyPr/>
        <a:lstStyle/>
        <a:p>
          <a:r>
            <a:rPr lang="en-US"/>
            <a:t>-John Dewey (Dewey, 1938 p. 13)</a:t>
          </a:r>
        </a:p>
      </dgm:t>
    </dgm:pt>
    <dgm:pt modelId="{C9619BEF-5414-4640-AF0D-37E92C62A918}" type="parTrans" cxnId="{7949FF9A-8169-4A92-B0F8-4EDA9C43EF61}">
      <dgm:prSet/>
      <dgm:spPr/>
      <dgm:t>
        <a:bodyPr/>
        <a:lstStyle/>
        <a:p>
          <a:endParaRPr lang="en-US"/>
        </a:p>
      </dgm:t>
    </dgm:pt>
    <dgm:pt modelId="{1FB54DEF-8737-4F77-92CC-3F7DDF0B4B4B}" type="sibTrans" cxnId="{7949FF9A-8169-4A92-B0F8-4EDA9C43EF61}">
      <dgm:prSet/>
      <dgm:spPr/>
      <dgm:t>
        <a:bodyPr/>
        <a:lstStyle/>
        <a:p>
          <a:endParaRPr lang="en-US"/>
        </a:p>
      </dgm:t>
    </dgm:pt>
    <dgm:pt modelId="{1A365C97-2C09-4824-8530-64C36397ACCE}" type="pres">
      <dgm:prSet presAssocID="{468DFA6C-2C27-478B-B960-FF8A9020EA94}" presName="root" presStyleCnt="0">
        <dgm:presLayoutVars>
          <dgm:dir/>
          <dgm:resizeHandles val="exact"/>
        </dgm:presLayoutVars>
      </dgm:prSet>
      <dgm:spPr/>
    </dgm:pt>
    <dgm:pt modelId="{F2A25789-878E-4CB9-A6DB-6B4F97CA36BD}" type="pres">
      <dgm:prSet presAssocID="{A45A64B9-1A2E-4768-A324-44505B6482D4}" presName="compNode" presStyleCnt="0"/>
      <dgm:spPr/>
    </dgm:pt>
    <dgm:pt modelId="{0FD78446-0A12-4BBA-AD88-74177D5DBE8B}" type="pres">
      <dgm:prSet presAssocID="{A45A64B9-1A2E-4768-A324-44505B6482D4}" presName="bgRect" presStyleLbl="bgShp" presStyleIdx="0" presStyleCnt="2"/>
      <dgm:spPr/>
    </dgm:pt>
    <dgm:pt modelId="{E74108A6-4C06-4563-B3CC-01D9A0406564}" type="pres">
      <dgm:prSet presAssocID="{A45A64B9-1A2E-4768-A324-44505B6482D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E34E6FD2-4E28-4D85-A71A-2727A0A28DDF}" type="pres">
      <dgm:prSet presAssocID="{A45A64B9-1A2E-4768-A324-44505B6482D4}" presName="spaceRect" presStyleCnt="0"/>
      <dgm:spPr/>
    </dgm:pt>
    <dgm:pt modelId="{41C4BD2C-E898-4F48-973E-B1CB0713260D}" type="pres">
      <dgm:prSet presAssocID="{A45A64B9-1A2E-4768-A324-44505B6482D4}" presName="parTx" presStyleLbl="revTx" presStyleIdx="0" presStyleCnt="2">
        <dgm:presLayoutVars>
          <dgm:chMax val="0"/>
          <dgm:chPref val="0"/>
        </dgm:presLayoutVars>
      </dgm:prSet>
      <dgm:spPr/>
    </dgm:pt>
    <dgm:pt modelId="{CEBB2A00-CC8B-42A0-96E7-02A1B3C4989E}" type="pres">
      <dgm:prSet presAssocID="{CCFE700E-38CA-4BEA-ABB1-5986202FF7D1}" presName="sibTrans" presStyleCnt="0"/>
      <dgm:spPr/>
    </dgm:pt>
    <dgm:pt modelId="{1B6DD1D1-0356-44F7-806D-B30311D2857F}" type="pres">
      <dgm:prSet presAssocID="{B1055783-5F27-4B43-A791-C62F03C53683}" presName="compNode" presStyleCnt="0"/>
      <dgm:spPr/>
    </dgm:pt>
    <dgm:pt modelId="{6879DDA5-8E3F-4836-B7A8-8981E6C9AE98}" type="pres">
      <dgm:prSet presAssocID="{B1055783-5F27-4B43-A791-C62F03C53683}" presName="bgRect" presStyleLbl="bgShp" presStyleIdx="1" presStyleCnt="2"/>
      <dgm:spPr/>
    </dgm:pt>
    <dgm:pt modelId="{46298A2C-7B2F-4D09-9614-3431D85E2DBB}" type="pres">
      <dgm:prSet presAssocID="{B1055783-5F27-4B43-A791-C62F03C5368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428CBFB9-9248-482F-9EA1-EDAE617618B8}" type="pres">
      <dgm:prSet presAssocID="{B1055783-5F27-4B43-A791-C62F03C53683}" presName="spaceRect" presStyleCnt="0"/>
      <dgm:spPr/>
    </dgm:pt>
    <dgm:pt modelId="{16AF4008-3459-427D-AE4A-8E1FFE44C468}" type="pres">
      <dgm:prSet presAssocID="{B1055783-5F27-4B43-A791-C62F03C53683}" presName="parTx" presStyleLbl="revTx" presStyleIdx="1" presStyleCnt="2">
        <dgm:presLayoutVars>
          <dgm:chMax val="0"/>
          <dgm:chPref val="0"/>
        </dgm:presLayoutVars>
      </dgm:prSet>
      <dgm:spPr/>
    </dgm:pt>
  </dgm:ptLst>
  <dgm:cxnLst>
    <dgm:cxn modelId="{A26A6361-5AC7-443B-A27B-8248A98B07C3}" type="presOf" srcId="{A45A64B9-1A2E-4768-A324-44505B6482D4}" destId="{41C4BD2C-E898-4F48-973E-B1CB0713260D}" srcOrd="0" destOrd="0" presId="urn:microsoft.com/office/officeart/2018/2/layout/IconVerticalSolidList"/>
    <dgm:cxn modelId="{9616D666-FAB8-45A1-9605-94158EAECD99}" type="presOf" srcId="{B1055783-5F27-4B43-A791-C62F03C53683}" destId="{16AF4008-3459-427D-AE4A-8E1FFE44C468}" srcOrd="0" destOrd="0" presId="urn:microsoft.com/office/officeart/2018/2/layout/IconVerticalSolidList"/>
    <dgm:cxn modelId="{E94C588F-FA39-4DA1-8F46-1C44F83DF5F7}" type="presOf" srcId="{468DFA6C-2C27-478B-B960-FF8A9020EA94}" destId="{1A365C97-2C09-4824-8530-64C36397ACCE}" srcOrd="0" destOrd="0" presId="urn:microsoft.com/office/officeart/2018/2/layout/IconVerticalSolidList"/>
    <dgm:cxn modelId="{7949FF9A-8169-4A92-B0F8-4EDA9C43EF61}" srcId="{468DFA6C-2C27-478B-B960-FF8A9020EA94}" destId="{B1055783-5F27-4B43-A791-C62F03C53683}" srcOrd="1" destOrd="0" parTransId="{C9619BEF-5414-4640-AF0D-37E92C62A918}" sibTransId="{1FB54DEF-8737-4F77-92CC-3F7DDF0B4B4B}"/>
    <dgm:cxn modelId="{D7D8DBC7-D6F0-43F7-B012-98EC7EE6C179}" srcId="{468DFA6C-2C27-478B-B960-FF8A9020EA94}" destId="{A45A64B9-1A2E-4768-A324-44505B6482D4}" srcOrd="0" destOrd="0" parTransId="{B0175833-FD99-4BD5-AAFB-1818E10C3B4F}" sibTransId="{CCFE700E-38CA-4BEA-ABB1-5986202FF7D1}"/>
    <dgm:cxn modelId="{43932275-C850-4AFE-902E-1A380F85E70F}" type="presParOf" srcId="{1A365C97-2C09-4824-8530-64C36397ACCE}" destId="{F2A25789-878E-4CB9-A6DB-6B4F97CA36BD}" srcOrd="0" destOrd="0" presId="urn:microsoft.com/office/officeart/2018/2/layout/IconVerticalSolidList"/>
    <dgm:cxn modelId="{B6EEC58C-FF15-4431-9FB9-3CD3107D2DFD}" type="presParOf" srcId="{F2A25789-878E-4CB9-A6DB-6B4F97CA36BD}" destId="{0FD78446-0A12-4BBA-AD88-74177D5DBE8B}" srcOrd="0" destOrd="0" presId="urn:microsoft.com/office/officeart/2018/2/layout/IconVerticalSolidList"/>
    <dgm:cxn modelId="{5E4D4D93-D18B-4006-B5A0-ABE7CF23E4F3}" type="presParOf" srcId="{F2A25789-878E-4CB9-A6DB-6B4F97CA36BD}" destId="{E74108A6-4C06-4563-B3CC-01D9A0406564}" srcOrd="1" destOrd="0" presId="urn:microsoft.com/office/officeart/2018/2/layout/IconVerticalSolidList"/>
    <dgm:cxn modelId="{A18F65BB-420D-44EB-822B-7F8FA7AA70F9}" type="presParOf" srcId="{F2A25789-878E-4CB9-A6DB-6B4F97CA36BD}" destId="{E34E6FD2-4E28-4D85-A71A-2727A0A28DDF}" srcOrd="2" destOrd="0" presId="urn:microsoft.com/office/officeart/2018/2/layout/IconVerticalSolidList"/>
    <dgm:cxn modelId="{899CC4EA-5A90-4B22-AD72-A5103DA37E3C}" type="presParOf" srcId="{F2A25789-878E-4CB9-A6DB-6B4F97CA36BD}" destId="{41C4BD2C-E898-4F48-973E-B1CB0713260D}" srcOrd="3" destOrd="0" presId="urn:microsoft.com/office/officeart/2018/2/layout/IconVerticalSolidList"/>
    <dgm:cxn modelId="{092E94E5-C2B1-4955-B136-6D72346BD7D2}" type="presParOf" srcId="{1A365C97-2C09-4824-8530-64C36397ACCE}" destId="{CEBB2A00-CC8B-42A0-96E7-02A1B3C4989E}" srcOrd="1" destOrd="0" presId="urn:microsoft.com/office/officeart/2018/2/layout/IconVerticalSolidList"/>
    <dgm:cxn modelId="{37C0046F-D46C-4101-A9E4-E4D26B31240B}" type="presParOf" srcId="{1A365C97-2C09-4824-8530-64C36397ACCE}" destId="{1B6DD1D1-0356-44F7-806D-B30311D2857F}" srcOrd="2" destOrd="0" presId="urn:microsoft.com/office/officeart/2018/2/layout/IconVerticalSolidList"/>
    <dgm:cxn modelId="{B22043AE-9551-4975-BB83-1E8B077B4224}" type="presParOf" srcId="{1B6DD1D1-0356-44F7-806D-B30311D2857F}" destId="{6879DDA5-8E3F-4836-B7A8-8981E6C9AE98}" srcOrd="0" destOrd="0" presId="urn:microsoft.com/office/officeart/2018/2/layout/IconVerticalSolidList"/>
    <dgm:cxn modelId="{224246CE-7EF7-45B8-A794-2464075BE85C}" type="presParOf" srcId="{1B6DD1D1-0356-44F7-806D-B30311D2857F}" destId="{46298A2C-7B2F-4D09-9614-3431D85E2DBB}" srcOrd="1" destOrd="0" presId="urn:microsoft.com/office/officeart/2018/2/layout/IconVerticalSolidList"/>
    <dgm:cxn modelId="{B8F2CA5A-C19D-4A62-A1D8-E63637EA8C30}" type="presParOf" srcId="{1B6DD1D1-0356-44F7-806D-B30311D2857F}" destId="{428CBFB9-9248-482F-9EA1-EDAE617618B8}" srcOrd="2" destOrd="0" presId="urn:microsoft.com/office/officeart/2018/2/layout/IconVerticalSolidList"/>
    <dgm:cxn modelId="{35F1D32B-23FF-4BE4-B20F-07DCC0388D48}" type="presParOf" srcId="{1B6DD1D1-0356-44F7-806D-B30311D2857F}" destId="{16AF4008-3459-427D-AE4A-8E1FFE44C46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FC9F99-87F9-4E40-95AC-E139E236DE7A}" type="doc">
      <dgm:prSet loTypeId="urn:microsoft.com/office/officeart/2005/8/layout/matrix3" loCatId="matrix" qsTypeId="urn:microsoft.com/office/officeart/2005/8/quickstyle/simple4" qsCatId="simple" csTypeId="urn:microsoft.com/office/officeart/2005/8/colors/accent3_2" csCatId="accent3"/>
      <dgm:spPr/>
      <dgm:t>
        <a:bodyPr/>
        <a:lstStyle/>
        <a:p>
          <a:endParaRPr lang="en-US"/>
        </a:p>
      </dgm:t>
    </dgm:pt>
    <dgm:pt modelId="{947C13A1-6EEA-440C-81FE-3F1EFA45BD06}">
      <dgm:prSet/>
      <dgm:spPr/>
      <dgm:t>
        <a:bodyPr/>
        <a:lstStyle/>
        <a:p>
          <a:r>
            <a:rPr lang="en-US" b="0" i="0"/>
            <a:t>Continuous</a:t>
          </a:r>
          <a:endParaRPr lang="en-US"/>
        </a:p>
      </dgm:t>
    </dgm:pt>
    <dgm:pt modelId="{F6965751-09CB-4D94-BFC7-5BE567273655}" type="parTrans" cxnId="{D8D84D32-424D-4522-94FB-CDAD85A3A87D}">
      <dgm:prSet/>
      <dgm:spPr/>
      <dgm:t>
        <a:bodyPr/>
        <a:lstStyle/>
        <a:p>
          <a:endParaRPr lang="en-US"/>
        </a:p>
      </dgm:t>
    </dgm:pt>
    <dgm:pt modelId="{D0ECEB06-2236-4223-ABBE-798CD81DD075}" type="sibTrans" cxnId="{D8D84D32-424D-4522-94FB-CDAD85A3A87D}">
      <dgm:prSet/>
      <dgm:spPr/>
      <dgm:t>
        <a:bodyPr/>
        <a:lstStyle/>
        <a:p>
          <a:endParaRPr lang="en-US"/>
        </a:p>
      </dgm:t>
    </dgm:pt>
    <dgm:pt modelId="{8E94A5C7-23C3-45FB-9CC3-EF43A6E1E73C}">
      <dgm:prSet/>
      <dgm:spPr/>
      <dgm:t>
        <a:bodyPr/>
        <a:lstStyle/>
        <a:p>
          <a:r>
            <a:rPr lang="en-US" b="0" i="0" dirty="0"/>
            <a:t>Connected</a:t>
          </a:r>
          <a:endParaRPr lang="en-US" dirty="0"/>
        </a:p>
      </dgm:t>
    </dgm:pt>
    <dgm:pt modelId="{1CF6C7DF-0056-4207-A309-4BF1A278D464}" type="parTrans" cxnId="{43539D0A-B7C5-43A4-A9A7-DFF354B5F9DD}">
      <dgm:prSet/>
      <dgm:spPr/>
      <dgm:t>
        <a:bodyPr/>
        <a:lstStyle/>
        <a:p>
          <a:endParaRPr lang="en-US"/>
        </a:p>
      </dgm:t>
    </dgm:pt>
    <dgm:pt modelId="{DFC97EB9-DCB5-4C1B-8022-4E402F75307C}" type="sibTrans" cxnId="{43539D0A-B7C5-43A4-A9A7-DFF354B5F9DD}">
      <dgm:prSet/>
      <dgm:spPr/>
      <dgm:t>
        <a:bodyPr/>
        <a:lstStyle/>
        <a:p>
          <a:endParaRPr lang="en-US"/>
        </a:p>
      </dgm:t>
    </dgm:pt>
    <dgm:pt modelId="{A7E55FCC-8E02-4E86-8374-EDEAF9223A87}">
      <dgm:prSet/>
      <dgm:spPr/>
      <dgm:t>
        <a:bodyPr/>
        <a:lstStyle/>
        <a:p>
          <a:r>
            <a:rPr lang="en-US" b="0" i="0"/>
            <a:t>Challenging</a:t>
          </a:r>
          <a:endParaRPr lang="en-US"/>
        </a:p>
      </dgm:t>
    </dgm:pt>
    <dgm:pt modelId="{817336C2-033C-41E2-B882-FB8AF2FCB907}" type="parTrans" cxnId="{ADA99E57-6B57-4C6E-830D-C2733D28E008}">
      <dgm:prSet/>
      <dgm:spPr/>
      <dgm:t>
        <a:bodyPr/>
        <a:lstStyle/>
        <a:p>
          <a:endParaRPr lang="en-US"/>
        </a:p>
      </dgm:t>
    </dgm:pt>
    <dgm:pt modelId="{E606B184-DBA0-4058-9A36-E39FD7B53961}" type="sibTrans" cxnId="{ADA99E57-6B57-4C6E-830D-C2733D28E008}">
      <dgm:prSet/>
      <dgm:spPr/>
      <dgm:t>
        <a:bodyPr/>
        <a:lstStyle/>
        <a:p>
          <a:endParaRPr lang="en-US"/>
        </a:p>
      </dgm:t>
    </dgm:pt>
    <dgm:pt modelId="{48338A69-73F1-4538-A485-5A961EE240EF}">
      <dgm:prSet/>
      <dgm:spPr/>
      <dgm:t>
        <a:bodyPr/>
        <a:lstStyle/>
        <a:p>
          <a:r>
            <a:rPr lang="en-US" b="0" i="0"/>
            <a:t>Contextualized</a:t>
          </a:r>
          <a:endParaRPr lang="en-US"/>
        </a:p>
      </dgm:t>
    </dgm:pt>
    <dgm:pt modelId="{976F4070-8C2A-43B0-BDF0-99C206AC6894}" type="parTrans" cxnId="{5E697E11-B6B9-4EA9-A6A0-D35BCB389FAC}">
      <dgm:prSet/>
      <dgm:spPr/>
      <dgm:t>
        <a:bodyPr/>
        <a:lstStyle/>
        <a:p>
          <a:endParaRPr lang="en-US"/>
        </a:p>
      </dgm:t>
    </dgm:pt>
    <dgm:pt modelId="{295B871B-0A03-48F8-9CD3-4FB18163DC77}" type="sibTrans" cxnId="{5E697E11-B6B9-4EA9-A6A0-D35BCB389FAC}">
      <dgm:prSet/>
      <dgm:spPr/>
      <dgm:t>
        <a:bodyPr/>
        <a:lstStyle/>
        <a:p>
          <a:endParaRPr lang="en-US"/>
        </a:p>
      </dgm:t>
    </dgm:pt>
    <dgm:pt modelId="{C8F9BC0A-8A89-4583-8DBF-77131210D52D}" type="pres">
      <dgm:prSet presAssocID="{50FC9F99-87F9-4E40-95AC-E139E236DE7A}" presName="matrix" presStyleCnt="0">
        <dgm:presLayoutVars>
          <dgm:chMax val="1"/>
          <dgm:dir/>
          <dgm:resizeHandles val="exact"/>
        </dgm:presLayoutVars>
      </dgm:prSet>
      <dgm:spPr/>
    </dgm:pt>
    <dgm:pt modelId="{7EC4F148-C0EF-4BFA-908F-BF0AD573C567}" type="pres">
      <dgm:prSet presAssocID="{50FC9F99-87F9-4E40-95AC-E139E236DE7A}" presName="diamond" presStyleLbl="bgShp" presStyleIdx="0" presStyleCnt="1"/>
      <dgm:spPr/>
    </dgm:pt>
    <dgm:pt modelId="{EE52391D-0167-49E3-A342-1485A7AF3457}" type="pres">
      <dgm:prSet presAssocID="{50FC9F99-87F9-4E40-95AC-E139E236DE7A}" presName="quad1" presStyleLbl="node1" presStyleIdx="0" presStyleCnt="4">
        <dgm:presLayoutVars>
          <dgm:chMax val="0"/>
          <dgm:chPref val="0"/>
          <dgm:bulletEnabled val="1"/>
        </dgm:presLayoutVars>
      </dgm:prSet>
      <dgm:spPr/>
    </dgm:pt>
    <dgm:pt modelId="{B33CA013-3894-4463-934A-1129C47DC7B4}" type="pres">
      <dgm:prSet presAssocID="{50FC9F99-87F9-4E40-95AC-E139E236DE7A}" presName="quad2" presStyleLbl="node1" presStyleIdx="1" presStyleCnt="4">
        <dgm:presLayoutVars>
          <dgm:chMax val="0"/>
          <dgm:chPref val="0"/>
          <dgm:bulletEnabled val="1"/>
        </dgm:presLayoutVars>
      </dgm:prSet>
      <dgm:spPr/>
    </dgm:pt>
    <dgm:pt modelId="{46760FFA-86D2-48DE-8271-DD54722593D5}" type="pres">
      <dgm:prSet presAssocID="{50FC9F99-87F9-4E40-95AC-E139E236DE7A}" presName="quad3" presStyleLbl="node1" presStyleIdx="2" presStyleCnt="4">
        <dgm:presLayoutVars>
          <dgm:chMax val="0"/>
          <dgm:chPref val="0"/>
          <dgm:bulletEnabled val="1"/>
        </dgm:presLayoutVars>
      </dgm:prSet>
      <dgm:spPr/>
    </dgm:pt>
    <dgm:pt modelId="{4BBA62D9-6AEA-497A-98D3-3B18640DDDD3}" type="pres">
      <dgm:prSet presAssocID="{50FC9F99-87F9-4E40-95AC-E139E236DE7A}" presName="quad4" presStyleLbl="node1" presStyleIdx="3" presStyleCnt="4">
        <dgm:presLayoutVars>
          <dgm:chMax val="0"/>
          <dgm:chPref val="0"/>
          <dgm:bulletEnabled val="1"/>
        </dgm:presLayoutVars>
      </dgm:prSet>
      <dgm:spPr/>
    </dgm:pt>
  </dgm:ptLst>
  <dgm:cxnLst>
    <dgm:cxn modelId="{43539D0A-B7C5-43A4-A9A7-DFF354B5F9DD}" srcId="{50FC9F99-87F9-4E40-95AC-E139E236DE7A}" destId="{8E94A5C7-23C3-45FB-9CC3-EF43A6E1E73C}" srcOrd="1" destOrd="0" parTransId="{1CF6C7DF-0056-4207-A309-4BF1A278D464}" sibTransId="{DFC97EB9-DCB5-4C1B-8022-4E402F75307C}"/>
    <dgm:cxn modelId="{5E697E11-B6B9-4EA9-A6A0-D35BCB389FAC}" srcId="{50FC9F99-87F9-4E40-95AC-E139E236DE7A}" destId="{48338A69-73F1-4538-A485-5A961EE240EF}" srcOrd="3" destOrd="0" parTransId="{976F4070-8C2A-43B0-BDF0-99C206AC6894}" sibTransId="{295B871B-0A03-48F8-9CD3-4FB18163DC77}"/>
    <dgm:cxn modelId="{D8D84D32-424D-4522-94FB-CDAD85A3A87D}" srcId="{50FC9F99-87F9-4E40-95AC-E139E236DE7A}" destId="{947C13A1-6EEA-440C-81FE-3F1EFA45BD06}" srcOrd="0" destOrd="0" parTransId="{F6965751-09CB-4D94-BFC7-5BE567273655}" sibTransId="{D0ECEB06-2236-4223-ABBE-798CD81DD075}"/>
    <dgm:cxn modelId="{050E6148-578B-4C4C-9BDF-3BA7F2E0291A}" type="presOf" srcId="{8E94A5C7-23C3-45FB-9CC3-EF43A6E1E73C}" destId="{B33CA013-3894-4463-934A-1129C47DC7B4}" srcOrd="0" destOrd="0" presId="urn:microsoft.com/office/officeart/2005/8/layout/matrix3"/>
    <dgm:cxn modelId="{ADA99E57-6B57-4C6E-830D-C2733D28E008}" srcId="{50FC9F99-87F9-4E40-95AC-E139E236DE7A}" destId="{A7E55FCC-8E02-4E86-8374-EDEAF9223A87}" srcOrd="2" destOrd="0" parTransId="{817336C2-033C-41E2-B882-FB8AF2FCB907}" sibTransId="{E606B184-DBA0-4058-9A36-E39FD7B53961}"/>
    <dgm:cxn modelId="{0EA8577E-F4A4-4BCC-90B9-A362FB65A74C}" type="presOf" srcId="{48338A69-73F1-4538-A485-5A961EE240EF}" destId="{4BBA62D9-6AEA-497A-98D3-3B18640DDDD3}" srcOrd="0" destOrd="0" presId="urn:microsoft.com/office/officeart/2005/8/layout/matrix3"/>
    <dgm:cxn modelId="{3232799C-E254-482F-BD84-2A594D465EE4}" type="presOf" srcId="{947C13A1-6EEA-440C-81FE-3F1EFA45BD06}" destId="{EE52391D-0167-49E3-A342-1485A7AF3457}" srcOrd="0" destOrd="0" presId="urn:microsoft.com/office/officeart/2005/8/layout/matrix3"/>
    <dgm:cxn modelId="{2AA45CDB-3B03-4329-A581-7EDFA2E0F61F}" type="presOf" srcId="{A7E55FCC-8E02-4E86-8374-EDEAF9223A87}" destId="{46760FFA-86D2-48DE-8271-DD54722593D5}" srcOrd="0" destOrd="0" presId="urn:microsoft.com/office/officeart/2005/8/layout/matrix3"/>
    <dgm:cxn modelId="{B2E779E3-3C90-4A75-BCD9-240AFD073029}" type="presOf" srcId="{50FC9F99-87F9-4E40-95AC-E139E236DE7A}" destId="{C8F9BC0A-8A89-4583-8DBF-77131210D52D}" srcOrd="0" destOrd="0" presId="urn:microsoft.com/office/officeart/2005/8/layout/matrix3"/>
    <dgm:cxn modelId="{C9B72668-3B76-42B6-B44A-56AE57B6774A}" type="presParOf" srcId="{C8F9BC0A-8A89-4583-8DBF-77131210D52D}" destId="{7EC4F148-C0EF-4BFA-908F-BF0AD573C567}" srcOrd="0" destOrd="0" presId="urn:microsoft.com/office/officeart/2005/8/layout/matrix3"/>
    <dgm:cxn modelId="{B08F7BB6-6908-4FB8-A78F-7F1F75D4C530}" type="presParOf" srcId="{C8F9BC0A-8A89-4583-8DBF-77131210D52D}" destId="{EE52391D-0167-49E3-A342-1485A7AF3457}" srcOrd="1" destOrd="0" presId="urn:microsoft.com/office/officeart/2005/8/layout/matrix3"/>
    <dgm:cxn modelId="{B3565B50-D864-444D-BF9A-269859EBEA43}" type="presParOf" srcId="{C8F9BC0A-8A89-4583-8DBF-77131210D52D}" destId="{B33CA013-3894-4463-934A-1129C47DC7B4}" srcOrd="2" destOrd="0" presId="urn:microsoft.com/office/officeart/2005/8/layout/matrix3"/>
    <dgm:cxn modelId="{2A2C3AAE-2981-42A9-A84F-1EF335F99324}" type="presParOf" srcId="{C8F9BC0A-8A89-4583-8DBF-77131210D52D}" destId="{46760FFA-86D2-48DE-8271-DD54722593D5}" srcOrd="3" destOrd="0" presId="urn:microsoft.com/office/officeart/2005/8/layout/matrix3"/>
    <dgm:cxn modelId="{B7D482D5-B9BB-4DA8-B4CD-24F5EB13ED70}" type="presParOf" srcId="{C8F9BC0A-8A89-4583-8DBF-77131210D52D}" destId="{4BBA62D9-6AEA-497A-98D3-3B18640DDDD3}"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1C85E3-17D6-4558-A8B0-FE5994C2A942}"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C2A0CF3-8299-483D-B82E-EE26ED426D6C}">
      <dgm:prSet/>
      <dgm:spPr/>
      <dgm:t>
        <a:bodyPr/>
        <a:lstStyle/>
        <a:p>
          <a:pPr>
            <a:lnSpc>
              <a:spcPct val="100000"/>
            </a:lnSpc>
          </a:pPr>
          <a:r>
            <a:rPr lang="en-US" b="0" i="0"/>
            <a:t>Knowledge</a:t>
          </a:r>
          <a:endParaRPr lang="en-US"/>
        </a:p>
      </dgm:t>
    </dgm:pt>
    <dgm:pt modelId="{78F4545B-D535-4496-B018-0B47DE347182}" type="parTrans" cxnId="{79408DDD-ADDD-4352-A93C-488168330539}">
      <dgm:prSet/>
      <dgm:spPr/>
      <dgm:t>
        <a:bodyPr/>
        <a:lstStyle/>
        <a:p>
          <a:endParaRPr lang="en-US"/>
        </a:p>
      </dgm:t>
    </dgm:pt>
    <dgm:pt modelId="{0DAA9E36-1438-402A-8461-162E75AEBED8}" type="sibTrans" cxnId="{79408DDD-ADDD-4352-A93C-488168330539}">
      <dgm:prSet/>
      <dgm:spPr/>
      <dgm:t>
        <a:bodyPr/>
        <a:lstStyle/>
        <a:p>
          <a:endParaRPr lang="en-US"/>
        </a:p>
      </dgm:t>
    </dgm:pt>
    <dgm:pt modelId="{776806D2-7C0C-46FC-8064-DE5E565FE28B}">
      <dgm:prSet/>
      <dgm:spPr/>
      <dgm:t>
        <a:bodyPr/>
        <a:lstStyle/>
        <a:p>
          <a:pPr>
            <a:lnSpc>
              <a:spcPct val="100000"/>
            </a:lnSpc>
          </a:pPr>
          <a:r>
            <a:rPr lang="en-US" b="0" i="0"/>
            <a:t>Identify a theory/concept that relates to your service experience.</a:t>
          </a:r>
          <a:endParaRPr lang="en-US"/>
        </a:p>
      </dgm:t>
    </dgm:pt>
    <dgm:pt modelId="{7BFDE8A2-B696-4DA1-9AEE-BBCD3A889DF0}" type="parTrans" cxnId="{1A432283-A291-423C-BAC9-84A91E416C04}">
      <dgm:prSet/>
      <dgm:spPr/>
      <dgm:t>
        <a:bodyPr/>
        <a:lstStyle/>
        <a:p>
          <a:endParaRPr lang="en-US"/>
        </a:p>
      </dgm:t>
    </dgm:pt>
    <dgm:pt modelId="{29B855F0-1A36-4360-8C1A-88D708650955}" type="sibTrans" cxnId="{1A432283-A291-423C-BAC9-84A91E416C04}">
      <dgm:prSet/>
      <dgm:spPr/>
      <dgm:t>
        <a:bodyPr/>
        <a:lstStyle/>
        <a:p>
          <a:endParaRPr lang="en-US"/>
        </a:p>
      </dgm:t>
    </dgm:pt>
    <dgm:pt modelId="{3F0275D9-B36C-4DBA-A50C-0600D14F081E}">
      <dgm:prSet/>
      <dgm:spPr/>
      <dgm:t>
        <a:bodyPr/>
        <a:lstStyle/>
        <a:p>
          <a:pPr>
            <a:lnSpc>
              <a:spcPct val="100000"/>
            </a:lnSpc>
          </a:pPr>
          <a:r>
            <a:rPr lang="en-US" b="0" i="0"/>
            <a:t>Comprehension</a:t>
          </a:r>
          <a:endParaRPr lang="en-US"/>
        </a:p>
      </dgm:t>
    </dgm:pt>
    <dgm:pt modelId="{4735BC77-C473-4339-86B2-9BDC85373770}" type="parTrans" cxnId="{2EAD61CA-3681-4EC3-BD98-44D1601725C8}">
      <dgm:prSet/>
      <dgm:spPr/>
      <dgm:t>
        <a:bodyPr/>
        <a:lstStyle/>
        <a:p>
          <a:endParaRPr lang="en-US"/>
        </a:p>
      </dgm:t>
    </dgm:pt>
    <dgm:pt modelId="{FB58F397-5695-47FD-96CA-87CA66AEBD4E}" type="sibTrans" cxnId="{2EAD61CA-3681-4EC3-BD98-44D1601725C8}">
      <dgm:prSet/>
      <dgm:spPr/>
      <dgm:t>
        <a:bodyPr/>
        <a:lstStyle/>
        <a:p>
          <a:endParaRPr lang="en-US"/>
        </a:p>
      </dgm:t>
    </dgm:pt>
    <dgm:pt modelId="{3608C8F3-D0CE-47BC-B1BF-BD0362FD81C5}">
      <dgm:prSet/>
      <dgm:spPr/>
      <dgm:t>
        <a:bodyPr/>
        <a:lstStyle/>
        <a:p>
          <a:pPr>
            <a:lnSpc>
              <a:spcPct val="100000"/>
            </a:lnSpc>
          </a:pPr>
          <a:r>
            <a:rPr lang="en-US" b="0" i="0"/>
            <a:t>Explain how the previous reading relates to what you are experiencing at your service site.</a:t>
          </a:r>
          <a:endParaRPr lang="en-US"/>
        </a:p>
      </dgm:t>
    </dgm:pt>
    <dgm:pt modelId="{7DB7C95B-E098-441A-B28C-849D0CC77DA1}" type="parTrans" cxnId="{B10BF024-2218-40C7-AB01-F9380230A62D}">
      <dgm:prSet/>
      <dgm:spPr/>
      <dgm:t>
        <a:bodyPr/>
        <a:lstStyle/>
        <a:p>
          <a:endParaRPr lang="en-US"/>
        </a:p>
      </dgm:t>
    </dgm:pt>
    <dgm:pt modelId="{D0696E75-BFA6-465B-8346-4449F7F7D4D6}" type="sibTrans" cxnId="{B10BF024-2218-40C7-AB01-F9380230A62D}">
      <dgm:prSet/>
      <dgm:spPr/>
      <dgm:t>
        <a:bodyPr/>
        <a:lstStyle/>
        <a:p>
          <a:endParaRPr lang="en-US"/>
        </a:p>
      </dgm:t>
    </dgm:pt>
    <dgm:pt modelId="{F24DBEF0-EAE6-40DA-AE67-3F59E8B2FC0A}">
      <dgm:prSet/>
      <dgm:spPr/>
      <dgm:t>
        <a:bodyPr/>
        <a:lstStyle/>
        <a:p>
          <a:pPr>
            <a:lnSpc>
              <a:spcPct val="100000"/>
            </a:lnSpc>
          </a:pPr>
          <a:r>
            <a:rPr lang="en-US" b="0" i="0"/>
            <a:t>Application</a:t>
          </a:r>
          <a:endParaRPr lang="en-US"/>
        </a:p>
      </dgm:t>
    </dgm:pt>
    <dgm:pt modelId="{36A94E7A-50CA-468C-ACF1-6C08BCCAAA0C}" type="parTrans" cxnId="{70E934B1-55E5-4D71-BA78-2F3CE398D041}">
      <dgm:prSet/>
      <dgm:spPr/>
      <dgm:t>
        <a:bodyPr/>
        <a:lstStyle/>
        <a:p>
          <a:endParaRPr lang="en-US"/>
        </a:p>
      </dgm:t>
    </dgm:pt>
    <dgm:pt modelId="{7F5C9ABE-6110-4778-A4CB-F47E3042D709}" type="sibTrans" cxnId="{70E934B1-55E5-4D71-BA78-2F3CE398D041}">
      <dgm:prSet/>
      <dgm:spPr/>
      <dgm:t>
        <a:bodyPr/>
        <a:lstStyle/>
        <a:p>
          <a:endParaRPr lang="en-US"/>
        </a:p>
      </dgm:t>
    </dgm:pt>
    <dgm:pt modelId="{B2FE2D3D-C972-44D9-9370-7A950B11910C}">
      <dgm:prSet/>
      <dgm:spPr/>
      <dgm:t>
        <a:bodyPr/>
        <a:lstStyle/>
        <a:p>
          <a:pPr>
            <a:lnSpc>
              <a:spcPct val="100000"/>
            </a:lnSpc>
          </a:pPr>
          <a:r>
            <a:rPr lang="en-US" b="0" i="0"/>
            <a:t>How did you see a theory/concept in action in your service experience?</a:t>
          </a:r>
          <a:endParaRPr lang="en-US"/>
        </a:p>
      </dgm:t>
    </dgm:pt>
    <dgm:pt modelId="{6B0F8A86-B909-4E20-B7AF-B4793B03DA7D}" type="parTrans" cxnId="{136F8F97-96B3-4D09-BA8F-7BEE106D34B3}">
      <dgm:prSet/>
      <dgm:spPr/>
      <dgm:t>
        <a:bodyPr/>
        <a:lstStyle/>
        <a:p>
          <a:endParaRPr lang="en-US"/>
        </a:p>
      </dgm:t>
    </dgm:pt>
    <dgm:pt modelId="{DBABCA48-26CE-44FB-9637-869BDD56154F}" type="sibTrans" cxnId="{136F8F97-96B3-4D09-BA8F-7BEE106D34B3}">
      <dgm:prSet/>
      <dgm:spPr/>
      <dgm:t>
        <a:bodyPr/>
        <a:lstStyle/>
        <a:p>
          <a:endParaRPr lang="en-US"/>
        </a:p>
      </dgm:t>
    </dgm:pt>
    <dgm:pt modelId="{E710D958-C11F-4A0A-B69E-C5D2463B8CDE}">
      <dgm:prSet/>
      <dgm:spPr/>
      <dgm:t>
        <a:bodyPr/>
        <a:lstStyle/>
        <a:p>
          <a:pPr>
            <a:lnSpc>
              <a:spcPct val="100000"/>
            </a:lnSpc>
          </a:pPr>
          <a:r>
            <a:rPr lang="en-US" b="0" i="0" dirty="0"/>
            <a:t>Analysis</a:t>
          </a:r>
          <a:endParaRPr lang="en-US" dirty="0"/>
        </a:p>
      </dgm:t>
    </dgm:pt>
    <dgm:pt modelId="{E4E1FA1E-482F-441C-905F-D852AFBBD047}" type="parTrans" cxnId="{E036B4E7-5BFB-4ADE-9413-7DD180947D99}">
      <dgm:prSet/>
      <dgm:spPr/>
      <dgm:t>
        <a:bodyPr/>
        <a:lstStyle/>
        <a:p>
          <a:endParaRPr lang="en-US"/>
        </a:p>
      </dgm:t>
    </dgm:pt>
    <dgm:pt modelId="{BBCC5FED-64AA-47BD-A552-76932FF97B9B}" type="sibTrans" cxnId="{E036B4E7-5BFB-4ADE-9413-7DD180947D99}">
      <dgm:prSet/>
      <dgm:spPr/>
      <dgm:t>
        <a:bodyPr/>
        <a:lstStyle/>
        <a:p>
          <a:endParaRPr lang="en-US"/>
        </a:p>
      </dgm:t>
    </dgm:pt>
    <dgm:pt modelId="{57A1B7ED-8D47-4B97-9AF9-F95C5C43944D}">
      <dgm:prSet/>
      <dgm:spPr/>
      <dgm:t>
        <a:bodyPr/>
        <a:lstStyle/>
        <a:p>
          <a:pPr>
            <a:lnSpc>
              <a:spcPct val="100000"/>
            </a:lnSpc>
          </a:pPr>
          <a:r>
            <a:rPr lang="en-US" b="0" i="0"/>
            <a:t>What are some possible reasons for the differences between the course material and your service experience?</a:t>
          </a:r>
          <a:endParaRPr lang="en-US"/>
        </a:p>
      </dgm:t>
    </dgm:pt>
    <dgm:pt modelId="{87B84A55-C604-437B-919A-D8307D301379}" type="parTrans" cxnId="{43BD4FFF-59E3-46D9-819B-7CB10E6305E1}">
      <dgm:prSet/>
      <dgm:spPr/>
      <dgm:t>
        <a:bodyPr/>
        <a:lstStyle/>
        <a:p>
          <a:endParaRPr lang="en-US"/>
        </a:p>
      </dgm:t>
    </dgm:pt>
    <dgm:pt modelId="{6DD7C04C-9986-4813-A44F-D9D0FE385A46}" type="sibTrans" cxnId="{43BD4FFF-59E3-46D9-819B-7CB10E6305E1}">
      <dgm:prSet/>
      <dgm:spPr/>
      <dgm:t>
        <a:bodyPr/>
        <a:lstStyle/>
        <a:p>
          <a:endParaRPr lang="en-US"/>
        </a:p>
      </dgm:t>
    </dgm:pt>
    <dgm:pt modelId="{F41DA9F7-5656-4873-BF17-ED606684FBA7}">
      <dgm:prSet/>
      <dgm:spPr/>
      <dgm:t>
        <a:bodyPr/>
        <a:lstStyle/>
        <a:p>
          <a:pPr>
            <a:lnSpc>
              <a:spcPct val="100000"/>
            </a:lnSpc>
          </a:pPr>
          <a:r>
            <a:rPr lang="en-US" b="0" i="0"/>
            <a:t>Synthesis</a:t>
          </a:r>
          <a:endParaRPr lang="en-US"/>
        </a:p>
      </dgm:t>
    </dgm:pt>
    <dgm:pt modelId="{1F8AC7C4-D7A6-4C9C-A108-8235312737D9}" type="parTrans" cxnId="{5C1D0628-C9C6-4088-B924-9BAE00EE270C}">
      <dgm:prSet/>
      <dgm:spPr/>
      <dgm:t>
        <a:bodyPr/>
        <a:lstStyle/>
        <a:p>
          <a:endParaRPr lang="en-US"/>
        </a:p>
      </dgm:t>
    </dgm:pt>
    <dgm:pt modelId="{90596F5B-73D7-43D8-A09E-4D96796BF018}" type="sibTrans" cxnId="{5C1D0628-C9C6-4088-B924-9BAE00EE270C}">
      <dgm:prSet/>
      <dgm:spPr/>
      <dgm:t>
        <a:bodyPr/>
        <a:lstStyle/>
        <a:p>
          <a:endParaRPr lang="en-US"/>
        </a:p>
      </dgm:t>
    </dgm:pt>
    <dgm:pt modelId="{B4D5BFBE-8C77-451A-8CC9-B1B6B4A8040A}">
      <dgm:prSet/>
      <dgm:spPr/>
      <dgm:t>
        <a:bodyPr/>
        <a:lstStyle/>
        <a:p>
          <a:pPr>
            <a:lnSpc>
              <a:spcPct val="100000"/>
            </a:lnSpc>
          </a:pPr>
          <a:r>
            <a:rPr lang="en-US" b="0" i="0" dirty="0"/>
            <a:t>What resources and strategies would you use to evaluate the effectiveness of this service project in meeting the needs of your community partner?</a:t>
          </a:r>
          <a:endParaRPr lang="en-US" dirty="0"/>
        </a:p>
      </dgm:t>
    </dgm:pt>
    <dgm:pt modelId="{41A191AD-E469-4E81-A7FE-EAAE27E3835D}" type="parTrans" cxnId="{FAC6C1D8-9F86-44BD-A987-D0C1F46DB831}">
      <dgm:prSet/>
      <dgm:spPr/>
      <dgm:t>
        <a:bodyPr/>
        <a:lstStyle/>
        <a:p>
          <a:endParaRPr lang="en-US"/>
        </a:p>
      </dgm:t>
    </dgm:pt>
    <dgm:pt modelId="{4155670E-77DF-4984-930A-1C5FC7639197}" type="sibTrans" cxnId="{FAC6C1D8-9F86-44BD-A987-D0C1F46DB831}">
      <dgm:prSet/>
      <dgm:spPr/>
      <dgm:t>
        <a:bodyPr/>
        <a:lstStyle/>
        <a:p>
          <a:endParaRPr lang="en-US"/>
        </a:p>
      </dgm:t>
    </dgm:pt>
    <dgm:pt modelId="{C4E0CB14-443C-4EFD-84A5-967E1A96AE21}">
      <dgm:prSet/>
      <dgm:spPr/>
      <dgm:t>
        <a:bodyPr/>
        <a:lstStyle/>
        <a:p>
          <a:pPr>
            <a:lnSpc>
              <a:spcPct val="100000"/>
            </a:lnSpc>
          </a:pPr>
          <a:r>
            <a:rPr lang="en-US" b="0" i="0"/>
            <a:t>Evaluation</a:t>
          </a:r>
          <a:endParaRPr lang="en-US"/>
        </a:p>
      </dgm:t>
    </dgm:pt>
    <dgm:pt modelId="{DC5F7C23-AEB5-47EF-871D-61224BA7E2CE}" type="parTrans" cxnId="{1DFCB655-862F-4012-BA8B-E52BD400C017}">
      <dgm:prSet/>
      <dgm:spPr/>
      <dgm:t>
        <a:bodyPr/>
        <a:lstStyle/>
        <a:p>
          <a:endParaRPr lang="en-US"/>
        </a:p>
      </dgm:t>
    </dgm:pt>
    <dgm:pt modelId="{F2D8FFA9-8E73-46DA-A81A-28536A16F272}" type="sibTrans" cxnId="{1DFCB655-862F-4012-BA8B-E52BD400C017}">
      <dgm:prSet/>
      <dgm:spPr/>
      <dgm:t>
        <a:bodyPr/>
        <a:lstStyle/>
        <a:p>
          <a:endParaRPr lang="en-US"/>
        </a:p>
      </dgm:t>
    </dgm:pt>
    <dgm:pt modelId="{12C4072F-9D8C-4CF3-B993-E64EE88737BF}">
      <dgm:prSet/>
      <dgm:spPr/>
      <dgm:t>
        <a:bodyPr/>
        <a:lstStyle/>
        <a:p>
          <a:pPr>
            <a:lnSpc>
              <a:spcPct val="100000"/>
            </a:lnSpc>
          </a:pPr>
          <a:r>
            <a:rPr lang="en-US" b="0" i="0"/>
            <a:t>What are the strengths and weaknesses of this theory/model/concept in the context of your service experience?  </a:t>
          </a:r>
          <a:endParaRPr lang="en-US"/>
        </a:p>
      </dgm:t>
    </dgm:pt>
    <dgm:pt modelId="{D13ABE48-B293-472D-9B21-713F1CC38F18}" type="parTrans" cxnId="{7A981713-8917-4D9D-9EE0-7CD0EB8FD608}">
      <dgm:prSet/>
      <dgm:spPr/>
      <dgm:t>
        <a:bodyPr/>
        <a:lstStyle/>
        <a:p>
          <a:endParaRPr lang="en-US"/>
        </a:p>
      </dgm:t>
    </dgm:pt>
    <dgm:pt modelId="{B31CF324-2E38-4E34-A036-351A682FFCA9}" type="sibTrans" cxnId="{7A981713-8917-4D9D-9EE0-7CD0EB8FD608}">
      <dgm:prSet/>
      <dgm:spPr/>
      <dgm:t>
        <a:bodyPr/>
        <a:lstStyle/>
        <a:p>
          <a:endParaRPr lang="en-US"/>
        </a:p>
      </dgm:t>
    </dgm:pt>
    <dgm:pt modelId="{BA82B796-75C1-4B3B-A07C-76999FA49FE8}" type="pres">
      <dgm:prSet presAssocID="{901C85E3-17D6-4558-A8B0-FE5994C2A942}" presName="root" presStyleCnt="0">
        <dgm:presLayoutVars>
          <dgm:dir/>
          <dgm:resizeHandles val="exact"/>
        </dgm:presLayoutVars>
      </dgm:prSet>
      <dgm:spPr/>
    </dgm:pt>
    <dgm:pt modelId="{F8E55DFA-22DF-450F-B5E8-3FC0F04515C2}" type="pres">
      <dgm:prSet presAssocID="{7C2A0CF3-8299-483D-B82E-EE26ED426D6C}" presName="compNode" presStyleCnt="0"/>
      <dgm:spPr/>
    </dgm:pt>
    <dgm:pt modelId="{F8EF8600-89DA-4C0F-877A-439C494F53D7}" type="pres">
      <dgm:prSet presAssocID="{7C2A0CF3-8299-483D-B82E-EE26ED426D6C}" presName="bgRect" presStyleLbl="bgShp" presStyleIdx="0" presStyleCnt="6"/>
      <dgm:spPr/>
    </dgm:pt>
    <dgm:pt modelId="{DDA4E899-9204-4058-AF6F-9E9D69166983}" type="pres">
      <dgm:prSet presAssocID="{7C2A0CF3-8299-483D-B82E-EE26ED426D6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7B404B20-138F-47BB-BA4B-3937379D0EB3}" type="pres">
      <dgm:prSet presAssocID="{7C2A0CF3-8299-483D-B82E-EE26ED426D6C}" presName="spaceRect" presStyleCnt="0"/>
      <dgm:spPr/>
    </dgm:pt>
    <dgm:pt modelId="{8A12A853-8F89-404D-9E93-A83B8B96E8BD}" type="pres">
      <dgm:prSet presAssocID="{7C2A0CF3-8299-483D-B82E-EE26ED426D6C}" presName="parTx" presStyleLbl="revTx" presStyleIdx="0" presStyleCnt="12">
        <dgm:presLayoutVars>
          <dgm:chMax val="0"/>
          <dgm:chPref val="0"/>
        </dgm:presLayoutVars>
      </dgm:prSet>
      <dgm:spPr/>
    </dgm:pt>
    <dgm:pt modelId="{03B4D299-73D8-4CC0-9840-9A00CD5178A1}" type="pres">
      <dgm:prSet presAssocID="{7C2A0CF3-8299-483D-B82E-EE26ED426D6C}" presName="desTx" presStyleLbl="revTx" presStyleIdx="1" presStyleCnt="12">
        <dgm:presLayoutVars/>
      </dgm:prSet>
      <dgm:spPr/>
    </dgm:pt>
    <dgm:pt modelId="{1FD2573E-502E-469F-B05B-12A65F2021BC}" type="pres">
      <dgm:prSet presAssocID="{0DAA9E36-1438-402A-8461-162E75AEBED8}" presName="sibTrans" presStyleCnt="0"/>
      <dgm:spPr/>
    </dgm:pt>
    <dgm:pt modelId="{349BD264-91DD-4EBE-9A53-A65ED5252430}" type="pres">
      <dgm:prSet presAssocID="{3F0275D9-B36C-4DBA-A50C-0600D14F081E}" presName="compNode" presStyleCnt="0"/>
      <dgm:spPr/>
    </dgm:pt>
    <dgm:pt modelId="{34264D19-1512-45A0-BEC1-E84A85516D25}" type="pres">
      <dgm:prSet presAssocID="{3F0275D9-B36C-4DBA-A50C-0600D14F081E}" presName="bgRect" presStyleLbl="bgShp" presStyleIdx="1" presStyleCnt="6"/>
      <dgm:spPr/>
    </dgm:pt>
    <dgm:pt modelId="{4C40DB78-C2F0-4AE6-AB74-11D2E918D7DE}" type="pres">
      <dgm:prSet presAssocID="{3F0275D9-B36C-4DBA-A50C-0600D14F081E}"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2711AA01-1D47-4299-AEC0-8B2669D7E3D7}" type="pres">
      <dgm:prSet presAssocID="{3F0275D9-B36C-4DBA-A50C-0600D14F081E}" presName="spaceRect" presStyleCnt="0"/>
      <dgm:spPr/>
    </dgm:pt>
    <dgm:pt modelId="{35B587A0-5D51-4A47-A566-A7CF0DDEBA1C}" type="pres">
      <dgm:prSet presAssocID="{3F0275D9-B36C-4DBA-A50C-0600D14F081E}" presName="parTx" presStyleLbl="revTx" presStyleIdx="2" presStyleCnt="12">
        <dgm:presLayoutVars>
          <dgm:chMax val="0"/>
          <dgm:chPref val="0"/>
        </dgm:presLayoutVars>
      </dgm:prSet>
      <dgm:spPr/>
    </dgm:pt>
    <dgm:pt modelId="{6C066BAB-C1D3-4BEC-9C5D-A36F0107E35E}" type="pres">
      <dgm:prSet presAssocID="{3F0275D9-B36C-4DBA-A50C-0600D14F081E}" presName="desTx" presStyleLbl="revTx" presStyleIdx="3" presStyleCnt="12">
        <dgm:presLayoutVars/>
      </dgm:prSet>
      <dgm:spPr/>
    </dgm:pt>
    <dgm:pt modelId="{AC5B9CF5-AD6E-4137-A4FB-4FE04DFF1851}" type="pres">
      <dgm:prSet presAssocID="{FB58F397-5695-47FD-96CA-87CA66AEBD4E}" presName="sibTrans" presStyleCnt="0"/>
      <dgm:spPr/>
    </dgm:pt>
    <dgm:pt modelId="{214ED401-05DA-403A-BB28-92D700F8BD05}" type="pres">
      <dgm:prSet presAssocID="{F24DBEF0-EAE6-40DA-AE67-3F59E8B2FC0A}" presName="compNode" presStyleCnt="0"/>
      <dgm:spPr/>
    </dgm:pt>
    <dgm:pt modelId="{36C05C3A-C16E-4955-BD0F-0F35130AE1EF}" type="pres">
      <dgm:prSet presAssocID="{F24DBEF0-EAE6-40DA-AE67-3F59E8B2FC0A}" presName="bgRect" presStyleLbl="bgShp" presStyleIdx="2" presStyleCnt="6"/>
      <dgm:spPr/>
    </dgm:pt>
    <dgm:pt modelId="{E9722917-18A3-4CDF-A771-A091C7C4D4F8}" type="pres">
      <dgm:prSet presAssocID="{F24DBEF0-EAE6-40DA-AE67-3F59E8B2FC0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pper board"/>
        </a:ext>
      </dgm:extLst>
    </dgm:pt>
    <dgm:pt modelId="{30C5FA9A-AD8E-4F7E-8572-C3526CF0A308}" type="pres">
      <dgm:prSet presAssocID="{F24DBEF0-EAE6-40DA-AE67-3F59E8B2FC0A}" presName="spaceRect" presStyleCnt="0"/>
      <dgm:spPr/>
    </dgm:pt>
    <dgm:pt modelId="{30F9E8B8-5161-4787-9A34-CA212FC0F8DC}" type="pres">
      <dgm:prSet presAssocID="{F24DBEF0-EAE6-40DA-AE67-3F59E8B2FC0A}" presName="parTx" presStyleLbl="revTx" presStyleIdx="4" presStyleCnt="12">
        <dgm:presLayoutVars>
          <dgm:chMax val="0"/>
          <dgm:chPref val="0"/>
        </dgm:presLayoutVars>
      </dgm:prSet>
      <dgm:spPr/>
    </dgm:pt>
    <dgm:pt modelId="{4BF48D1D-6B22-4EDB-8EBC-480D735B57E6}" type="pres">
      <dgm:prSet presAssocID="{F24DBEF0-EAE6-40DA-AE67-3F59E8B2FC0A}" presName="desTx" presStyleLbl="revTx" presStyleIdx="5" presStyleCnt="12">
        <dgm:presLayoutVars/>
      </dgm:prSet>
      <dgm:spPr/>
    </dgm:pt>
    <dgm:pt modelId="{4A2DDBB6-928C-4DB7-BACA-4CDF94392AB2}" type="pres">
      <dgm:prSet presAssocID="{7F5C9ABE-6110-4778-A4CB-F47E3042D709}" presName="sibTrans" presStyleCnt="0"/>
      <dgm:spPr/>
    </dgm:pt>
    <dgm:pt modelId="{17F8DC02-67B9-4939-B912-72A4AD92045F}" type="pres">
      <dgm:prSet presAssocID="{E710D958-C11F-4A0A-B69E-C5D2463B8CDE}" presName="compNode" presStyleCnt="0"/>
      <dgm:spPr/>
    </dgm:pt>
    <dgm:pt modelId="{4796449F-4DDE-4196-A875-4AAB5A9D4E6A}" type="pres">
      <dgm:prSet presAssocID="{E710D958-C11F-4A0A-B69E-C5D2463B8CDE}" presName="bgRect" presStyleLbl="bgShp" presStyleIdx="3" presStyleCnt="6"/>
      <dgm:spPr/>
    </dgm:pt>
    <dgm:pt modelId="{E3EAB051-7E2F-41D2-9D26-420201B0D453}" type="pres">
      <dgm:prSet presAssocID="{E710D958-C11F-4A0A-B69E-C5D2463B8CD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s"/>
        </a:ext>
      </dgm:extLst>
    </dgm:pt>
    <dgm:pt modelId="{7355A0A5-98F4-4492-B1EB-8D7D1962E7F4}" type="pres">
      <dgm:prSet presAssocID="{E710D958-C11F-4A0A-B69E-C5D2463B8CDE}" presName="spaceRect" presStyleCnt="0"/>
      <dgm:spPr/>
    </dgm:pt>
    <dgm:pt modelId="{45AB1A5B-0112-4572-80BB-475A319F5745}" type="pres">
      <dgm:prSet presAssocID="{E710D958-C11F-4A0A-B69E-C5D2463B8CDE}" presName="parTx" presStyleLbl="revTx" presStyleIdx="6" presStyleCnt="12">
        <dgm:presLayoutVars>
          <dgm:chMax val="0"/>
          <dgm:chPref val="0"/>
        </dgm:presLayoutVars>
      </dgm:prSet>
      <dgm:spPr/>
    </dgm:pt>
    <dgm:pt modelId="{98A8F7A6-9BDC-4C1B-83F7-01E8EDE88CE5}" type="pres">
      <dgm:prSet presAssocID="{E710D958-C11F-4A0A-B69E-C5D2463B8CDE}" presName="desTx" presStyleLbl="revTx" presStyleIdx="7" presStyleCnt="12">
        <dgm:presLayoutVars/>
      </dgm:prSet>
      <dgm:spPr/>
    </dgm:pt>
    <dgm:pt modelId="{1A450853-A847-4AAA-8365-6B4D6451008F}" type="pres">
      <dgm:prSet presAssocID="{BBCC5FED-64AA-47BD-A552-76932FF97B9B}" presName="sibTrans" presStyleCnt="0"/>
      <dgm:spPr/>
    </dgm:pt>
    <dgm:pt modelId="{3F0DD646-7FDB-463F-845F-D62C910B0123}" type="pres">
      <dgm:prSet presAssocID="{F41DA9F7-5656-4873-BF17-ED606684FBA7}" presName="compNode" presStyleCnt="0"/>
      <dgm:spPr/>
    </dgm:pt>
    <dgm:pt modelId="{05FB60B0-0493-435B-823F-67BB86E8CE94}" type="pres">
      <dgm:prSet presAssocID="{F41DA9F7-5656-4873-BF17-ED606684FBA7}" presName="bgRect" presStyleLbl="bgShp" presStyleIdx="4" presStyleCnt="6"/>
      <dgm:spPr/>
    </dgm:pt>
    <dgm:pt modelId="{79A77A37-BACD-4E85-B346-D94731FF5BB9}" type="pres">
      <dgm:prSet presAssocID="{F41DA9F7-5656-4873-BF17-ED606684FBA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ght Bulb and Gear"/>
        </a:ext>
      </dgm:extLst>
    </dgm:pt>
    <dgm:pt modelId="{FF4B39D0-C258-429F-9DAF-85AED68FCDAC}" type="pres">
      <dgm:prSet presAssocID="{F41DA9F7-5656-4873-BF17-ED606684FBA7}" presName="spaceRect" presStyleCnt="0"/>
      <dgm:spPr/>
    </dgm:pt>
    <dgm:pt modelId="{A82BDF8E-E9A8-4C17-82C0-049F627A2D23}" type="pres">
      <dgm:prSet presAssocID="{F41DA9F7-5656-4873-BF17-ED606684FBA7}" presName="parTx" presStyleLbl="revTx" presStyleIdx="8" presStyleCnt="12">
        <dgm:presLayoutVars>
          <dgm:chMax val="0"/>
          <dgm:chPref val="0"/>
        </dgm:presLayoutVars>
      </dgm:prSet>
      <dgm:spPr/>
    </dgm:pt>
    <dgm:pt modelId="{CEBD968F-5ADC-4808-A653-B6896D88359E}" type="pres">
      <dgm:prSet presAssocID="{F41DA9F7-5656-4873-BF17-ED606684FBA7}" presName="desTx" presStyleLbl="revTx" presStyleIdx="9" presStyleCnt="12">
        <dgm:presLayoutVars/>
      </dgm:prSet>
      <dgm:spPr/>
    </dgm:pt>
    <dgm:pt modelId="{C282B436-A19C-41FD-8831-C82826F2E855}" type="pres">
      <dgm:prSet presAssocID="{90596F5B-73D7-43D8-A09E-4D96796BF018}" presName="sibTrans" presStyleCnt="0"/>
      <dgm:spPr/>
    </dgm:pt>
    <dgm:pt modelId="{226FDCA4-18E2-410D-9A2C-7C9960CD1F61}" type="pres">
      <dgm:prSet presAssocID="{C4E0CB14-443C-4EFD-84A5-967E1A96AE21}" presName="compNode" presStyleCnt="0"/>
      <dgm:spPr/>
    </dgm:pt>
    <dgm:pt modelId="{B4055192-4D81-410D-8B86-BE0C8BE5F071}" type="pres">
      <dgm:prSet presAssocID="{C4E0CB14-443C-4EFD-84A5-967E1A96AE21}" presName="bgRect" presStyleLbl="bgShp" presStyleIdx="5" presStyleCnt="6"/>
      <dgm:spPr/>
    </dgm:pt>
    <dgm:pt modelId="{3AC4B3F9-CD15-4EE8-A0E1-1871C147EED0}" type="pres">
      <dgm:prSet presAssocID="{C4E0CB14-443C-4EFD-84A5-967E1A96AE2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Venn Diagram"/>
        </a:ext>
      </dgm:extLst>
    </dgm:pt>
    <dgm:pt modelId="{89BAE5F1-6C93-4300-81E1-46A9DEDAA182}" type="pres">
      <dgm:prSet presAssocID="{C4E0CB14-443C-4EFD-84A5-967E1A96AE21}" presName="spaceRect" presStyleCnt="0"/>
      <dgm:spPr/>
    </dgm:pt>
    <dgm:pt modelId="{DDE51242-3D52-42B6-91D0-E7978DD0F767}" type="pres">
      <dgm:prSet presAssocID="{C4E0CB14-443C-4EFD-84A5-967E1A96AE21}" presName="parTx" presStyleLbl="revTx" presStyleIdx="10" presStyleCnt="12">
        <dgm:presLayoutVars>
          <dgm:chMax val="0"/>
          <dgm:chPref val="0"/>
        </dgm:presLayoutVars>
      </dgm:prSet>
      <dgm:spPr/>
    </dgm:pt>
    <dgm:pt modelId="{A7AC3F9B-DCA8-46D7-8412-BDCACEBC4D9E}" type="pres">
      <dgm:prSet presAssocID="{C4E0CB14-443C-4EFD-84A5-967E1A96AE21}" presName="desTx" presStyleLbl="revTx" presStyleIdx="11" presStyleCnt="12">
        <dgm:presLayoutVars/>
      </dgm:prSet>
      <dgm:spPr/>
    </dgm:pt>
  </dgm:ptLst>
  <dgm:cxnLst>
    <dgm:cxn modelId="{7A981713-8917-4D9D-9EE0-7CD0EB8FD608}" srcId="{C4E0CB14-443C-4EFD-84A5-967E1A96AE21}" destId="{12C4072F-9D8C-4CF3-B993-E64EE88737BF}" srcOrd="0" destOrd="0" parTransId="{D13ABE48-B293-472D-9B21-713F1CC38F18}" sibTransId="{B31CF324-2E38-4E34-A036-351A682FFCA9}"/>
    <dgm:cxn modelId="{8FB2A118-E21D-4375-9D67-A21795162A5F}" type="presOf" srcId="{57A1B7ED-8D47-4B97-9AF9-F95C5C43944D}" destId="{98A8F7A6-9BDC-4C1B-83F7-01E8EDE88CE5}" srcOrd="0" destOrd="0" presId="urn:microsoft.com/office/officeart/2018/2/layout/IconVerticalSolidList"/>
    <dgm:cxn modelId="{37852D22-E8D0-4953-9A99-39681581F1D0}" type="presOf" srcId="{776806D2-7C0C-46FC-8064-DE5E565FE28B}" destId="{03B4D299-73D8-4CC0-9840-9A00CD5178A1}" srcOrd="0" destOrd="0" presId="urn:microsoft.com/office/officeart/2018/2/layout/IconVerticalSolidList"/>
    <dgm:cxn modelId="{B10BF024-2218-40C7-AB01-F9380230A62D}" srcId="{3F0275D9-B36C-4DBA-A50C-0600D14F081E}" destId="{3608C8F3-D0CE-47BC-B1BF-BD0362FD81C5}" srcOrd="0" destOrd="0" parTransId="{7DB7C95B-E098-441A-B28C-849D0CC77DA1}" sibTransId="{D0696E75-BFA6-465B-8346-4449F7F7D4D6}"/>
    <dgm:cxn modelId="{03A1EA27-5B7B-4C45-A238-6F65BB1AF0D3}" type="presOf" srcId="{F24DBEF0-EAE6-40DA-AE67-3F59E8B2FC0A}" destId="{30F9E8B8-5161-4787-9A34-CA212FC0F8DC}" srcOrd="0" destOrd="0" presId="urn:microsoft.com/office/officeart/2018/2/layout/IconVerticalSolidList"/>
    <dgm:cxn modelId="{5C1D0628-C9C6-4088-B924-9BAE00EE270C}" srcId="{901C85E3-17D6-4558-A8B0-FE5994C2A942}" destId="{F41DA9F7-5656-4873-BF17-ED606684FBA7}" srcOrd="4" destOrd="0" parTransId="{1F8AC7C4-D7A6-4C9C-A108-8235312737D9}" sibTransId="{90596F5B-73D7-43D8-A09E-4D96796BF018}"/>
    <dgm:cxn modelId="{C6AEDB36-EA10-4804-9CEA-407193B6BB1B}" type="presOf" srcId="{E710D958-C11F-4A0A-B69E-C5D2463B8CDE}" destId="{45AB1A5B-0112-4572-80BB-475A319F5745}" srcOrd="0" destOrd="0" presId="urn:microsoft.com/office/officeart/2018/2/layout/IconVerticalSolidList"/>
    <dgm:cxn modelId="{57709C38-5936-48E2-80A3-90229102EE4B}" type="presOf" srcId="{12C4072F-9D8C-4CF3-B993-E64EE88737BF}" destId="{A7AC3F9B-DCA8-46D7-8412-BDCACEBC4D9E}" srcOrd="0" destOrd="0" presId="urn:microsoft.com/office/officeart/2018/2/layout/IconVerticalSolidList"/>
    <dgm:cxn modelId="{20610D51-861B-44B9-8E8C-9AD7A670A09D}" type="presOf" srcId="{C4E0CB14-443C-4EFD-84A5-967E1A96AE21}" destId="{DDE51242-3D52-42B6-91D0-E7978DD0F767}" srcOrd="0" destOrd="0" presId="urn:microsoft.com/office/officeart/2018/2/layout/IconVerticalSolidList"/>
    <dgm:cxn modelId="{1DFCB655-862F-4012-BA8B-E52BD400C017}" srcId="{901C85E3-17D6-4558-A8B0-FE5994C2A942}" destId="{C4E0CB14-443C-4EFD-84A5-967E1A96AE21}" srcOrd="5" destOrd="0" parTransId="{DC5F7C23-AEB5-47EF-871D-61224BA7E2CE}" sibTransId="{F2D8FFA9-8E73-46DA-A81A-28536A16F272}"/>
    <dgm:cxn modelId="{F3FD715A-044E-4D00-9AAC-92EB0272B75A}" type="presOf" srcId="{3608C8F3-D0CE-47BC-B1BF-BD0362FD81C5}" destId="{6C066BAB-C1D3-4BEC-9C5D-A36F0107E35E}" srcOrd="0" destOrd="0" presId="urn:microsoft.com/office/officeart/2018/2/layout/IconVerticalSolidList"/>
    <dgm:cxn modelId="{FDDD9F5A-A3DC-450E-A514-6FBA9CC2808C}" type="presOf" srcId="{B4D5BFBE-8C77-451A-8CC9-B1B6B4A8040A}" destId="{CEBD968F-5ADC-4808-A653-B6896D88359E}" srcOrd="0" destOrd="0" presId="urn:microsoft.com/office/officeart/2018/2/layout/IconVerticalSolidList"/>
    <dgm:cxn modelId="{1A432283-A291-423C-BAC9-84A91E416C04}" srcId="{7C2A0CF3-8299-483D-B82E-EE26ED426D6C}" destId="{776806D2-7C0C-46FC-8064-DE5E565FE28B}" srcOrd="0" destOrd="0" parTransId="{7BFDE8A2-B696-4DA1-9AEE-BBCD3A889DF0}" sibTransId="{29B855F0-1A36-4360-8C1A-88D708650955}"/>
    <dgm:cxn modelId="{136F8F97-96B3-4D09-BA8F-7BEE106D34B3}" srcId="{F24DBEF0-EAE6-40DA-AE67-3F59E8B2FC0A}" destId="{B2FE2D3D-C972-44D9-9370-7A950B11910C}" srcOrd="0" destOrd="0" parTransId="{6B0F8A86-B909-4E20-B7AF-B4793B03DA7D}" sibTransId="{DBABCA48-26CE-44FB-9637-869BDD56154F}"/>
    <dgm:cxn modelId="{70E934B1-55E5-4D71-BA78-2F3CE398D041}" srcId="{901C85E3-17D6-4558-A8B0-FE5994C2A942}" destId="{F24DBEF0-EAE6-40DA-AE67-3F59E8B2FC0A}" srcOrd="2" destOrd="0" parTransId="{36A94E7A-50CA-468C-ACF1-6C08BCCAAA0C}" sibTransId="{7F5C9ABE-6110-4778-A4CB-F47E3042D709}"/>
    <dgm:cxn modelId="{7831D9B6-F6AB-4339-918A-1BAF486B64EB}" type="presOf" srcId="{7C2A0CF3-8299-483D-B82E-EE26ED426D6C}" destId="{8A12A853-8F89-404D-9E93-A83B8B96E8BD}" srcOrd="0" destOrd="0" presId="urn:microsoft.com/office/officeart/2018/2/layout/IconVerticalSolidList"/>
    <dgm:cxn modelId="{56BCD4C1-4DC4-4A32-9F2B-2CECFE7FFE14}" type="presOf" srcId="{B2FE2D3D-C972-44D9-9370-7A950B11910C}" destId="{4BF48D1D-6B22-4EDB-8EBC-480D735B57E6}" srcOrd="0" destOrd="0" presId="urn:microsoft.com/office/officeart/2018/2/layout/IconVerticalSolidList"/>
    <dgm:cxn modelId="{2EAD61CA-3681-4EC3-BD98-44D1601725C8}" srcId="{901C85E3-17D6-4558-A8B0-FE5994C2A942}" destId="{3F0275D9-B36C-4DBA-A50C-0600D14F081E}" srcOrd="1" destOrd="0" parTransId="{4735BC77-C473-4339-86B2-9BDC85373770}" sibTransId="{FB58F397-5695-47FD-96CA-87CA66AEBD4E}"/>
    <dgm:cxn modelId="{FAC6C1D8-9F86-44BD-A987-D0C1F46DB831}" srcId="{F41DA9F7-5656-4873-BF17-ED606684FBA7}" destId="{B4D5BFBE-8C77-451A-8CC9-B1B6B4A8040A}" srcOrd="0" destOrd="0" parTransId="{41A191AD-E469-4E81-A7FE-EAAE27E3835D}" sibTransId="{4155670E-77DF-4984-930A-1C5FC7639197}"/>
    <dgm:cxn modelId="{79408DDD-ADDD-4352-A93C-488168330539}" srcId="{901C85E3-17D6-4558-A8B0-FE5994C2A942}" destId="{7C2A0CF3-8299-483D-B82E-EE26ED426D6C}" srcOrd="0" destOrd="0" parTransId="{78F4545B-D535-4496-B018-0B47DE347182}" sibTransId="{0DAA9E36-1438-402A-8461-162E75AEBED8}"/>
    <dgm:cxn modelId="{E036B4E7-5BFB-4ADE-9413-7DD180947D99}" srcId="{901C85E3-17D6-4558-A8B0-FE5994C2A942}" destId="{E710D958-C11F-4A0A-B69E-C5D2463B8CDE}" srcOrd="3" destOrd="0" parTransId="{E4E1FA1E-482F-441C-905F-D852AFBBD047}" sibTransId="{BBCC5FED-64AA-47BD-A552-76932FF97B9B}"/>
    <dgm:cxn modelId="{1BD795EC-133E-40D8-B733-D254B8BFC233}" type="presOf" srcId="{F41DA9F7-5656-4873-BF17-ED606684FBA7}" destId="{A82BDF8E-E9A8-4C17-82C0-049F627A2D23}" srcOrd="0" destOrd="0" presId="urn:microsoft.com/office/officeart/2018/2/layout/IconVerticalSolidList"/>
    <dgm:cxn modelId="{B8BE61F5-E1EA-4F33-8C05-021476617A61}" type="presOf" srcId="{3F0275D9-B36C-4DBA-A50C-0600D14F081E}" destId="{35B587A0-5D51-4A47-A566-A7CF0DDEBA1C}" srcOrd="0" destOrd="0" presId="urn:microsoft.com/office/officeart/2018/2/layout/IconVerticalSolidList"/>
    <dgm:cxn modelId="{F8FE56FA-CBAE-409B-9CA9-EA9A9D8D99A0}" type="presOf" srcId="{901C85E3-17D6-4558-A8B0-FE5994C2A942}" destId="{BA82B796-75C1-4B3B-A07C-76999FA49FE8}" srcOrd="0" destOrd="0" presId="urn:microsoft.com/office/officeart/2018/2/layout/IconVerticalSolidList"/>
    <dgm:cxn modelId="{43BD4FFF-59E3-46D9-819B-7CB10E6305E1}" srcId="{E710D958-C11F-4A0A-B69E-C5D2463B8CDE}" destId="{57A1B7ED-8D47-4B97-9AF9-F95C5C43944D}" srcOrd="0" destOrd="0" parTransId="{87B84A55-C604-437B-919A-D8307D301379}" sibTransId="{6DD7C04C-9986-4813-A44F-D9D0FE385A46}"/>
    <dgm:cxn modelId="{F490BD7B-6B3C-4E9D-938B-D63F9E24ADB6}" type="presParOf" srcId="{BA82B796-75C1-4B3B-A07C-76999FA49FE8}" destId="{F8E55DFA-22DF-450F-B5E8-3FC0F04515C2}" srcOrd="0" destOrd="0" presId="urn:microsoft.com/office/officeart/2018/2/layout/IconVerticalSolidList"/>
    <dgm:cxn modelId="{428A8878-8A53-4A99-9C10-33A610C03503}" type="presParOf" srcId="{F8E55DFA-22DF-450F-B5E8-3FC0F04515C2}" destId="{F8EF8600-89DA-4C0F-877A-439C494F53D7}" srcOrd="0" destOrd="0" presId="urn:microsoft.com/office/officeart/2018/2/layout/IconVerticalSolidList"/>
    <dgm:cxn modelId="{738EA3B0-26AF-40F2-A70D-1828C19609DA}" type="presParOf" srcId="{F8E55DFA-22DF-450F-B5E8-3FC0F04515C2}" destId="{DDA4E899-9204-4058-AF6F-9E9D69166983}" srcOrd="1" destOrd="0" presId="urn:microsoft.com/office/officeart/2018/2/layout/IconVerticalSolidList"/>
    <dgm:cxn modelId="{9D5FC6B4-DA33-4A0A-AD2B-6310A034D947}" type="presParOf" srcId="{F8E55DFA-22DF-450F-B5E8-3FC0F04515C2}" destId="{7B404B20-138F-47BB-BA4B-3937379D0EB3}" srcOrd="2" destOrd="0" presId="urn:microsoft.com/office/officeart/2018/2/layout/IconVerticalSolidList"/>
    <dgm:cxn modelId="{F266ABF4-0627-42D8-A9C6-B5CA53700664}" type="presParOf" srcId="{F8E55DFA-22DF-450F-B5E8-3FC0F04515C2}" destId="{8A12A853-8F89-404D-9E93-A83B8B96E8BD}" srcOrd="3" destOrd="0" presId="urn:microsoft.com/office/officeart/2018/2/layout/IconVerticalSolidList"/>
    <dgm:cxn modelId="{689F6849-517D-4433-A000-F974BFBBB611}" type="presParOf" srcId="{F8E55DFA-22DF-450F-B5E8-3FC0F04515C2}" destId="{03B4D299-73D8-4CC0-9840-9A00CD5178A1}" srcOrd="4" destOrd="0" presId="urn:microsoft.com/office/officeart/2018/2/layout/IconVerticalSolidList"/>
    <dgm:cxn modelId="{422C69F7-6AAE-4F3E-B399-E3867AE51975}" type="presParOf" srcId="{BA82B796-75C1-4B3B-A07C-76999FA49FE8}" destId="{1FD2573E-502E-469F-B05B-12A65F2021BC}" srcOrd="1" destOrd="0" presId="urn:microsoft.com/office/officeart/2018/2/layout/IconVerticalSolidList"/>
    <dgm:cxn modelId="{10A06BD0-3FA7-410B-9072-A7C1B76C92C2}" type="presParOf" srcId="{BA82B796-75C1-4B3B-A07C-76999FA49FE8}" destId="{349BD264-91DD-4EBE-9A53-A65ED5252430}" srcOrd="2" destOrd="0" presId="urn:microsoft.com/office/officeart/2018/2/layout/IconVerticalSolidList"/>
    <dgm:cxn modelId="{AED98BC7-F58A-4305-80BE-0E3A853C7943}" type="presParOf" srcId="{349BD264-91DD-4EBE-9A53-A65ED5252430}" destId="{34264D19-1512-45A0-BEC1-E84A85516D25}" srcOrd="0" destOrd="0" presId="urn:microsoft.com/office/officeart/2018/2/layout/IconVerticalSolidList"/>
    <dgm:cxn modelId="{A2D6A9EE-F5AC-4C1C-A32A-5DA06CA8E533}" type="presParOf" srcId="{349BD264-91DD-4EBE-9A53-A65ED5252430}" destId="{4C40DB78-C2F0-4AE6-AB74-11D2E918D7DE}" srcOrd="1" destOrd="0" presId="urn:microsoft.com/office/officeart/2018/2/layout/IconVerticalSolidList"/>
    <dgm:cxn modelId="{EC275487-7329-495B-87F7-87811481AA29}" type="presParOf" srcId="{349BD264-91DD-4EBE-9A53-A65ED5252430}" destId="{2711AA01-1D47-4299-AEC0-8B2669D7E3D7}" srcOrd="2" destOrd="0" presId="urn:microsoft.com/office/officeart/2018/2/layout/IconVerticalSolidList"/>
    <dgm:cxn modelId="{8AD716A3-91D6-4FF2-810A-E2A66A179B58}" type="presParOf" srcId="{349BD264-91DD-4EBE-9A53-A65ED5252430}" destId="{35B587A0-5D51-4A47-A566-A7CF0DDEBA1C}" srcOrd="3" destOrd="0" presId="urn:microsoft.com/office/officeart/2018/2/layout/IconVerticalSolidList"/>
    <dgm:cxn modelId="{A6311A82-EFE5-423B-8AC7-8A5508AF1619}" type="presParOf" srcId="{349BD264-91DD-4EBE-9A53-A65ED5252430}" destId="{6C066BAB-C1D3-4BEC-9C5D-A36F0107E35E}" srcOrd="4" destOrd="0" presId="urn:microsoft.com/office/officeart/2018/2/layout/IconVerticalSolidList"/>
    <dgm:cxn modelId="{2DA6D68C-938B-4F0E-8C28-3F5C8FB792FA}" type="presParOf" srcId="{BA82B796-75C1-4B3B-A07C-76999FA49FE8}" destId="{AC5B9CF5-AD6E-4137-A4FB-4FE04DFF1851}" srcOrd="3" destOrd="0" presId="urn:microsoft.com/office/officeart/2018/2/layout/IconVerticalSolidList"/>
    <dgm:cxn modelId="{B155B350-8EEA-41C9-A261-98DB1A98B28B}" type="presParOf" srcId="{BA82B796-75C1-4B3B-A07C-76999FA49FE8}" destId="{214ED401-05DA-403A-BB28-92D700F8BD05}" srcOrd="4" destOrd="0" presId="urn:microsoft.com/office/officeart/2018/2/layout/IconVerticalSolidList"/>
    <dgm:cxn modelId="{4040F639-8C0F-463F-B140-816920E56079}" type="presParOf" srcId="{214ED401-05DA-403A-BB28-92D700F8BD05}" destId="{36C05C3A-C16E-4955-BD0F-0F35130AE1EF}" srcOrd="0" destOrd="0" presId="urn:microsoft.com/office/officeart/2018/2/layout/IconVerticalSolidList"/>
    <dgm:cxn modelId="{6B72C172-BDDC-4E76-BE31-0B2722F303D5}" type="presParOf" srcId="{214ED401-05DA-403A-BB28-92D700F8BD05}" destId="{E9722917-18A3-4CDF-A771-A091C7C4D4F8}" srcOrd="1" destOrd="0" presId="urn:microsoft.com/office/officeart/2018/2/layout/IconVerticalSolidList"/>
    <dgm:cxn modelId="{073FC6FA-A72B-46CD-99D7-22BE837D13B8}" type="presParOf" srcId="{214ED401-05DA-403A-BB28-92D700F8BD05}" destId="{30C5FA9A-AD8E-4F7E-8572-C3526CF0A308}" srcOrd="2" destOrd="0" presId="urn:microsoft.com/office/officeart/2018/2/layout/IconVerticalSolidList"/>
    <dgm:cxn modelId="{2AF6BD88-B4EA-4FD6-957D-583391F0EDD9}" type="presParOf" srcId="{214ED401-05DA-403A-BB28-92D700F8BD05}" destId="{30F9E8B8-5161-4787-9A34-CA212FC0F8DC}" srcOrd="3" destOrd="0" presId="urn:microsoft.com/office/officeart/2018/2/layout/IconVerticalSolidList"/>
    <dgm:cxn modelId="{201F757A-8695-4176-9D50-224AB75091EF}" type="presParOf" srcId="{214ED401-05DA-403A-BB28-92D700F8BD05}" destId="{4BF48D1D-6B22-4EDB-8EBC-480D735B57E6}" srcOrd="4" destOrd="0" presId="urn:microsoft.com/office/officeart/2018/2/layout/IconVerticalSolidList"/>
    <dgm:cxn modelId="{1030569B-A604-4E4A-A74B-892CEF47B71B}" type="presParOf" srcId="{BA82B796-75C1-4B3B-A07C-76999FA49FE8}" destId="{4A2DDBB6-928C-4DB7-BACA-4CDF94392AB2}" srcOrd="5" destOrd="0" presId="urn:microsoft.com/office/officeart/2018/2/layout/IconVerticalSolidList"/>
    <dgm:cxn modelId="{CE9E4CDC-335A-4535-AEBF-CDAF7D5C182B}" type="presParOf" srcId="{BA82B796-75C1-4B3B-A07C-76999FA49FE8}" destId="{17F8DC02-67B9-4939-B912-72A4AD92045F}" srcOrd="6" destOrd="0" presId="urn:microsoft.com/office/officeart/2018/2/layout/IconVerticalSolidList"/>
    <dgm:cxn modelId="{E47A56C1-6966-4536-9C2B-8B5054B7C557}" type="presParOf" srcId="{17F8DC02-67B9-4939-B912-72A4AD92045F}" destId="{4796449F-4DDE-4196-A875-4AAB5A9D4E6A}" srcOrd="0" destOrd="0" presId="urn:microsoft.com/office/officeart/2018/2/layout/IconVerticalSolidList"/>
    <dgm:cxn modelId="{EDDBD5DD-FED2-4937-8BA2-64052EE0DD0B}" type="presParOf" srcId="{17F8DC02-67B9-4939-B912-72A4AD92045F}" destId="{E3EAB051-7E2F-41D2-9D26-420201B0D453}" srcOrd="1" destOrd="0" presId="urn:microsoft.com/office/officeart/2018/2/layout/IconVerticalSolidList"/>
    <dgm:cxn modelId="{E5B9AF60-2A7E-4D0D-B532-397417C69C48}" type="presParOf" srcId="{17F8DC02-67B9-4939-B912-72A4AD92045F}" destId="{7355A0A5-98F4-4492-B1EB-8D7D1962E7F4}" srcOrd="2" destOrd="0" presId="urn:microsoft.com/office/officeart/2018/2/layout/IconVerticalSolidList"/>
    <dgm:cxn modelId="{2E507BED-2D95-47A2-A09F-63BF9CB66AC7}" type="presParOf" srcId="{17F8DC02-67B9-4939-B912-72A4AD92045F}" destId="{45AB1A5B-0112-4572-80BB-475A319F5745}" srcOrd="3" destOrd="0" presId="urn:microsoft.com/office/officeart/2018/2/layout/IconVerticalSolidList"/>
    <dgm:cxn modelId="{1FC1ED28-43A0-4276-94D3-B97C30A0B587}" type="presParOf" srcId="{17F8DC02-67B9-4939-B912-72A4AD92045F}" destId="{98A8F7A6-9BDC-4C1B-83F7-01E8EDE88CE5}" srcOrd="4" destOrd="0" presId="urn:microsoft.com/office/officeart/2018/2/layout/IconVerticalSolidList"/>
    <dgm:cxn modelId="{4EAAFF40-F091-4012-BC81-61A1F9CB10B3}" type="presParOf" srcId="{BA82B796-75C1-4B3B-A07C-76999FA49FE8}" destId="{1A450853-A847-4AAA-8365-6B4D6451008F}" srcOrd="7" destOrd="0" presId="urn:microsoft.com/office/officeart/2018/2/layout/IconVerticalSolidList"/>
    <dgm:cxn modelId="{DB7C5C8A-F6CF-4E08-8696-A31451B2BE25}" type="presParOf" srcId="{BA82B796-75C1-4B3B-A07C-76999FA49FE8}" destId="{3F0DD646-7FDB-463F-845F-D62C910B0123}" srcOrd="8" destOrd="0" presId="urn:microsoft.com/office/officeart/2018/2/layout/IconVerticalSolidList"/>
    <dgm:cxn modelId="{65684364-AF11-47F2-817D-F071D43C74F1}" type="presParOf" srcId="{3F0DD646-7FDB-463F-845F-D62C910B0123}" destId="{05FB60B0-0493-435B-823F-67BB86E8CE94}" srcOrd="0" destOrd="0" presId="urn:microsoft.com/office/officeart/2018/2/layout/IconVerticalSolidList"/>
    <dgm:cxn modelId="{A77B3DE3-87DD-4668-8623-FDF80D36469D}" type="presParOf" srcId="{3F0DD646-7FDB-463F-845F-D62C910B0123}" destId="{79A77A37-BACD-4E85-B346-D94731FF5BB9}" srcOrd="1" destOrd="0" presId="urn:microsoft.com/office/officeart/2018/2/layout/IconVerticalSolidList"/>
    <dgm:cxn modelId="{7D23C305-5713-48E3-A26C-F24329A7D02E}" type="presParOf" srcId="{3F0DD646-7FDB-463F-845F-D62C910B0123}" destId="{FF4B39D0-C258-429F-9DAF-85AED68FCDAC}" srcOrd="2" destOrd="0" presId="urn:microsoft.com/office/officeart/2018/2/layout/IconVerticalSolidList"/>
    <dgm:cxn modelId="{B0F7C569-A71A-4FDE-9A0B-0B747E723CB4}" type="presParOf" srcId="{3F0DD646-7FDB-463F-845F-D62C910B0123}" destId="{A82BDF8E-E9A8-4C17-82C0-049F627A2D23}" srcOrd="3" destOrd="0" presId="urn:microsoft.com/office/officeart/2018/2/layout/IconVerticalSolidList"/>
    <dgm:cxn modelId="{7EF8570B-1145-4D3B-A46C-A249E13A6191}" type="presParOf" srcId="{3F0DD646-7FDB-463F-845F-D62C910B0123}" destId="{CEBD968F-5ADC-4808-A653-B6896D88359E}" srcOrd="4" destOrd="0" presId="urn:microsoft.com/office/officeart/2018/2/layout/IconVerticalSolidList"/>
    <dgm:cxn modelId="{D3994CDE-BCDB-4695-8A5F-C65FA5509C3E}" type="presParOf" srcId="{BA82B796-75C1-4B3B-A07C-76999FA49FE8}" destId="{C282B436-A19C-41FD-8831-C82826F2E855}" srcOrd="9" destOrd="0" presId="urn:microsoft.com/office/officeart/2018/2/layout/IconVerticalSolidList"/>
    <dgm:cxn modelId="{9D017EE5-FC3F-41AE-9004-4230CA474F4B}" type="presParOf" srcId="{BA82B796-75C1-4B3B-A07C-76999FA49FE8}" destId="{226FDCA4-18E2-410D-9A2C-7C9960CD1F61}" srcOrd="10" destOrd="0" presId="urn:microsoft.com/office/officeart/2018/2/layout/IconVerticalSolidList"/>
    <dgm:cxn modelId="{A8670758-E5FB-4CC6-AC67-76CE739CD57B}" type="presParOf" srcId="{226FDCA4-18E2-410D-9A2C-7C9960CD1F61}" destId="{B4055192-4D81-410D-8B86-BE0C8BE5F071}" srcOrd="0" destOrd="0" presId="urn:microsoft.com/office/officeart/2018/2/layout/IconVerticalSolidList"/>
    <dgm:cxn modelId="{53EB07D3-1343-4A53-8781-77170B1D4D30}" type="presParOf" srcId="{226FDCA4-18E2-410D-9A2C-7C9960CD1F61}" destId="{3AC4B3F9-CD15-4EE8-A0E1-1871C147EED0}" srcOrd="1" destOrd="0" presId="urn:microsoft.com/office/officeart/2018/2/layout/IconVerticalSolidList"/>
    <dgm:cxn modelId="{9E4490FC-31CD-4769-91DF-FC1A3036EC92}" type="presParOf" srcId="{226FDCA4-18E2-410D-9A2C-7C9960CD1F61}" destId="{89BAE5F1-6C93-4300-81E1-46A9DEDAA182}" srcOrd="2" destOrd="0" presId="urn:microsoft.com/office/officeart/2018/2/layout/IconVerticalSolidList"/>
    <dgm:cxn modelId="{2DE5748E-4148-4290-BD7A-A1A588661F15}" type="presParOf" srcId="{226FDCA4-18E2-410D-9A2C-7C9960CD1F61}" destId="{DDE51242-3D52-42B6-91D0-E7978DD0F767}" srcOrd="3" destOrd="0" presId="urn:microsoft.com/office/officeart/2018/2/layout/IconVerticalSolidList"/>
    <dgm:cxn modelId="{32EC26E4-9D2B-425C-B32A-0346D58C2FCD}" type="presParOf" srcId="{226FDCA4-18E2-410D-9A2C-7C9960CD1F61}" destId="{A7AC3F9B-DCA8-46D7-8412-BDCACEBC4D9E}"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A0D6E4-F010-44C5-BA0A-777597DFDEB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B993285-703C-4F65-B098-4B5580944273}">
      <dgm:prSet/>
      <dgm:spPr/>
      <dgm:t>
        <a:bodyPr/>
        <a:lstStyle/>
        <a:p>
          <a:r>
            <a:rPr lang="en-US" b="0" i="0"/>
            <a:t>Journals/Discussion Boards</a:t>
          </a:r>
          <a:endParaRPr lang="en-US"/>
        </a:p>
      </dgm:t>
    </dgm:pt>
    <dgm:pt modelId="{5F351EA8-811B-4DAB-BA10-F92C5072421B}" type="parTrans" cxnId="{F36345A0-CA62-4A6F-B3FB-F197DAA79ADF}">
      <dgm:prSet/>
      <dgm:spPr/>
      <dgm:t>
        <a:bodyPr/>
        <a:lstStyle/>
        <a:p>
          <a:endParaRPr lang="en-US"/>
        </a:p>
      </dgm:t>
    </dgm:pt>
    <dgm:pt modelId="{07BB3C46-56AA-436A-9E5E-5BF5C72DF119}" type="sibTrans" cxnId="{F36345A0-CA62-4A6F-B3FB-F197DAA79ADF}">
      <dgm:prSet/>
      <dgm:spPr/>
      <dgm:t>
        <a:bodyPr/>
        <a:lstStyle/>
        <a:p>
          <a:endParaRPr lang="en-US"/>
        </a:p>
      </dgm:t>
    </dgm:pt>
    <dgm:pt modelId="{8633F682-DAED-4563-AE92-0A534DBB4666}">
      <dgm:prSet/>
      <dgm:spPr/>
      <dgm:t>
        <a:bodyPr/>
        <a:lstStyle/>
        <a:p>
          <a:r>
            <a:rPr lang="en-US" b="0" i="0"/>
            <a:t>Group Discussions</a:t>
          </a:r>
          <a:endParaRPr lang="en-US"/>
        </a:p>
      </dgm:t>
    </dgm:pt>
    <dgm:pt modelId="{E7CAC5F4-3F84-4B6E-8A1C-35DD31F711E0}" type="parTrans" cxnId="{45566976-C56B-42C2-8F7D-6B115863A2A4}">
      <dgm:prSet/>
      <dgm:spPr/>
      <dgm:t>
        <a:bodyPr/>
        <a:lstStyle/>
        <a:p>
          <a:endParaRPr lang="en-US"/>
        </a:p>
      </dgm:t>
    </dgm:pt>
    <dgm:pt modelId="{5CB42666-F7EB-4506-A11D-E057DC49FAF2}" type="sibTrans" cxnId="{45566976-C56B-42C2-8F7D-6B115863A2A4}">
      <dgm:prSet/>
      <dgm:spPr/>
      <dgm:t>
        <a:bodyPr/>
        <a:lstStyle/>
        <a:p>
          <a:endParaRPr lang="en-US"/>
        </a:p>
      </dgm:t>
    </dgm:pt>
    <dgm:pt modelId="{1697819B-0D4F-41C2-A019-353625ABF097}">
      <dgm:prSet/>
      <dgm:spPr/>
      <dgm:t>
        <a:bodyPr/>
        <a:lstStyle/>
        <a:p>
          <a:r>
            <a:rPr lang="en-US" b="0" i="0"/>
            <a:t>Papers</a:t>
          </a:r>
          <a:endParaRPr lang="en-US"/>
        </a:p>
      </dgm:t>
    </dgm:pt>
    <dgm:pt modelId="{AC548659-BBA6-4C13-BE5C-ECC92E964B33}" type="parTrans" cxnId="{FE9CBA81-62C7-4139-BC3A-681977543D86}">
      <dgm:prSet/>
      <dgm:spPr/>
      <dgm:t>
        <a:bodyPr/>
        <a:lstStyle/>
        <a:p>
          <a:endParaRPr lang="en-US"/>
        </a:p>
      </dgm:t>
    </dgm:pt>
    <dgm:pt modelId="{5D35DD08-06FC-46F0-9430-7C5AD4019E43}" type="sibTrans" cxnId="{FE9CBA81-62C7-4139-BC3A-681977543D86}">
      <dgm:prSet/>
      <dgm:spPr/>
      <dgm:t>
        <a:bodyPr/>
        <a:lstStyle/>
        <a:p>
          <a:endParaRPr lang="en-US"/>
        </a:p>
      </dgm:t>
    </dgm:pt>
    <dgm:pt modelId="{03FFCE7D-7901-4C39-8A2C-901D7FAD2051}">
      <dgm:prSet/>
      <dgm:spPr/>
      <dgm:t>
        <a:bodyPr/>
        <a:lstStyle/>
        <a:p>
          <a:r>
            <a:rPr lang="en-US" b="0" i="0"/>
            <a:t>Presentations</a:t>
          </a:r>
          <a:endParaRPr lang="en-US"/>
        </a:p>
      </dgm:t>
    </dgm:pt>
    <dgm:pt modelId="{9228FC9D-4210-457A-9F07-EBB92BB30FFD}" type="parTrans" cxnId="{6851A7AC-A223-41B9-A122-37F7B522E229}">
      <dgm:prSet/>
      <dgm:spPr/>
      <dgm:t>
        <a:bodyPr/>
        <a:lstStyle/>
        <a:p>
          <a:endParaRPr lang="en-US"/>
        </a:p>
      </dgm:t>
    </dgm:pt>
    <dgm:pt modelId="{FA002E18-3F3E-48EB-8360-EAAD54008DF4}" type="sibTrans" cxnId="{6851A7AC-A223-41B9-A122-37F7B522E229}">
      <dgm:prSet/>
      <dgm:spPr/>
      <dgm:t>
        <a:bodyPr/>
        <a:lstStyle/>
        <a:p>
          <a:endParaRPr lang="en-US"/>
        </a:p>
      </dgm:t>
    </dgm:pt>
    <dgm:pt modelId="{41BBFFF9-5651-42B9-B603-36FF96C754E9}">
      <dgm:prSet/>
      <dgm:spPr/>
      <dgm:t>
        <a:bodyPr/>
        <a:lstStyle/>
        <a:p>
          <a:r>
            <a:rPr lang="en-US" b="0" i="0"/>
            <a:t>Community Partner/Leader Interview</a:t>
          </a:r>
          <a:endParaRPr lang="en-US"/>
        </a:p>
      </dgm:t>
    </dgm:pt>
    <dgm:pt modelId="{4E98DDCB-95CD-4B34-8746-CDBA6504876A}" type="parTrans" cxnId="{7378A97A-2C7C-44AB-A8C6-2CF71652397F}">
      <dgm:prSet/>
      <dgm:spPr/>
      <dgm:t>
        <a:bodyPr/>
        <a:lstStyle/>
        <a:p>
          <a:endParaRPr lang="en-US"/>
        </a:p>
      </dgm:t>
    </dgm:pt>
    <dgm:pt modelId="{AF40F338-E4B6-46F2-A450-8D73E8A82F8B}" type="sibTrans" cxnId="{7378A97A-2C7C-44AB-A8C6-2CF71652397F}">
      <dgm:prSet/>
      <dgm:spPr/>
      <dgm:t>
        <a:bodyPr/>
        <a:lstStyle/>
        <a:p>
          <a:endParaRPr lang="en-US"/>
        </a:p>
      </dgm:t>
    </dgm:pt>
    <dgm:pt modelId="{2EA1DDF8-43A1-4EAC-82E6-9DD4A7CFF684}">
      <dgm:prSet/>
      <dgm:spPr/>
      <dgm:t>
        <a:bodyPr/>
        <a:lstStyle/>
        <a:p>
          <a:r>
            <a:rPr lang="en-US" b="0" i="0"/>
            <a:t>Portfolios</a:t>
          </a:r>
          <a:endParaRPr lang="en-US"/>
        </a:p>
      </dgm:t>
    </dgm:pt>
    <dgm:pt modelId="{DFB398F8-627A-47A1-800B-5FC744D686DE}" type="parTrans" cxnId="{5DE2C1F9-CB31-49B3-A172-4523CF56D27F}">
      <dgm:prSet/>
      <dgm:spPr/>
      <dgm:t>
        <a:bodyPr/>
        <a:lstStyle/>
        <a:p>
          <a:endParaRPr lang="en-US"/>
        </a:p>
      </dgm:t>
    </dgm:pt>
    <dgm:pt modelId="{610928B1-794F-43CF-BECD-DD0D7C0F2B72}" type="sibTrans" cxnId="{5DE2C1F9-CB31-49B3-A172-4523CF56D27F}">
      <dgm:prSet/>
      <dgm:spPr/>
      <dgm:t>
        <a:bodyPr/>
        <a:lstStyle/>
        <a:p>
          <a:endParaRPr lang="en-US"/>
        </a:p>
      </dgm:t>
    </dgm:pt>
    <dgm:pt modelId="{C1793446-D5A9-4CF7-9165-637A72984B8F}">
      <dgm:prSet/>
      <dgm:spPr/>
      <dgm:t>
        <a:bodyPr/>
        <a:lstStyle/>
        <a:p>
          <a:r>
            <a:rPr lang="en-US" b="0" i="0"/>
            <a:t>Blogs</a:t>
          </a:r>
          <a:endParaRPr lang="en-US"/>
        </a:p>
      </dgm:t>
    </dgm:pt>
    <dgm:pt modelId="{3D67F16E-C545-4338-A0CF-8D629AE575D2}" type="parTrans" cxnId="{892991D8-578A-493C-BAF0-C7230046997F}">
      <dgm:prSet/>
      <dgm:spPr/>
      <dgm:t>
        <a:bodyPr/>
        <a:lstStyle/>
        <a:p>
          <a:endParaRPr lang="en-US"/>
        </a:p>
      </dgm:t>
    </dgm:pt>
    <dgm:pt modelId="{D3EDD874-AD19-43C8-9510-88F813C37A9E}" type="sibTrans" cxnId="{892991D8-578A-493C-BAF0-C7230046997F}">
      <dgm:prSet/>
      <dgm:spPr/>
      <dgm:t>
        <a:bodyPr/>
        <a:lstStyle/>
        <a:p>
          <a:endParaRPr lang="en-US"/>
        </a:p>
      </dgm:t>
    </dgm:pt>
    <dgm:pt modelId="{07D40565-C426-49C4-9AF7-AAD188FAAC8F}" type="pres">
      <dgm:prSet presAssocID="{F5A0D6E4-F010-44C5-BA0A-777597DFDEB2}" presName="linear" presStyleCnt="0">
        <dgm:presLayoutVars>
          <dgm:animLvl val="lvl"/>
          <dgm:resizeHandles val="exact"/>
        </dgm:presLayoutVars>
      </dgm:prSet>
      <dgm:spPr/>
    </dgm:pt>
    <dgm:pt modelId="{53FF0507-64F5-4C4C-8A2E-5D5053DC92DA}" type="pres">
      <dgm:prSet presAssocID="{EB993285-703C-4F65-B098-4B5580944273}" presName="parentText" presStyleLbl="node1" presStyleIdx="0" presStyleCnt="7">
        <dgm:presLayoutVars>
          <dgm:chMax val="0"/>
          <dgm:bulletEnabled val="1"/>
        </dgm:presLayoutVars>
      </dgm:prSet>
      <dgm:spPr/>
    </dgm:pt>
    <dgm:pt modelId="{46625C3A-7FC9-4111-9D96-5D8F4F34AF17}" type="pres">
      <dgm:prSet presAssocID="{07BB3C46-56AA-436A-9E5E-5BF5C72DF119}" presName="spacer" presStyleCnt="0"/>
      <dgm:spPr/>
    </dgm:pt>
    <dgm:pt modelId="{A27D1EE5-E35D-41E6-B81A-7CD441EEF16F}" type="pres">
      <dgm:prSet presAssocID="{8633F682-DAED-4563-AE92-0A534DBB4666}" presName="parentText" presStyleLbl="node1" presStyleIdx="1" presStyleCnt="7">
        <dgm:presLayoutVars>
          <dgm:chMax val="0"/>
          <dgm:bulletEnabled val="1"/>
        </dgm:presLayoutVars>
      </dgm:prSet>
      <dgm:spPr/>
    </dgm:pt>
    <dgm:pt modelId="{E067E702-E7CD-4CA6-94FE-B695648DE7A6}" type="pres">
      <dgm:prSet presAssocID="{5CB42666-F7EB-4506-A11D-E057DC49FAF2}" presName="spacer" presStyleCnt="0"/>
      <dgm:spPr/>
    </dgm:pt>
    <dgm:pt modelId="{2C8A4D8A-5030-4263-A982-464D1B65E421}" type="pres">
      <dgm:prSet presAssocID="{1697819B-0D4F-41C2-A019-353625ABF097}" presName="parentText" presStyleLbl="node1" presStyleIdx="2" presStyleCnt="7">
        <dgm:presLayoutVars>
          <dgm:chMax val="0"/>
          <dgm:bulletEnabled val="1"/>
        </dgm:presLayoutVars>
      </dgm:prSet>
      <dgm:spPr/>
    </dgm:pt>
    <dgm:pt modelId="{C687AC37-1E47-4B93-A931-AB543A293F8F}" type="pres">
      <dgm:prSet presAssocID="{5D35DD08-06FC-46F0-9430-7C5AD4019E43}" presName="spacer" presStyleCnt="0"/>
      <dgm:spPr/>
    </dgm:pt>
    <dgm:pt modelId="{4555492C-53EF-445D-B70F-F47C40FF00D3}" type="pres">
      <dgm:prSet presAssocID="{03FFCE7D-7901-4C39-8A2C-901D7FAD2051}" presName="parentText" presStyleLbl="node1" presStyleIdx="3" presStyleCnt="7" custLinFactNeighborX="-116" custLinFactNeighborY="-7847">
        <dgm:presLayoutVars>
          <dgm:chMax val="0"/>
          <dgm:bulletEnabled val="1"/>
        </dgm:presLayoutVars>
      </dgm:prSet>
      <dgm:spPr/>
    </dgm:pt>
    <dgm:pt modelId="{875C0E86-5A6C-4215-84E0-A7643CA546AF}" type="pres">
      <dgm:prSet presAssocID="{FA002E18-3F3E-48EB-8360-EAAD54008DF4}" presName="spacer" presStyleCnt="0"/>
      <dgm:spPr/>
    </dgm:pt>
    <dgm:pt modelId="{1A919017-30AD-46CB-AA02-1675B82C89FB}" type="pres">
      <dgm:prSet presAssocID="{41BBFFF9-5651-42B9-B603-36FF96C754E9}" presName="parentText" presStyleLbl="node1" presStyleIdx="4" presStyleCnt="7">
        <dgm:presLayoutVars>
          <dgm:chMax val="0"/>
          <dgm:bulletEnabled val="1"/>
        </dgm:presLayoutVars>
      </dgm:prSet>
      <dgm:spPr/>
    </dgm:pt>
    <dgm:pt modelId="{DF892E3C-B8E9-431E-98C0-B9DF68F3C76F}" type="pres">
      <dgm:prSet presAssocID="{AF40F338-E4B6-46F2-A450-8D73E8A82F8B}" presName="spacer" presStyleCnt="0"/>
      <dgm:spPr/>
    </dgm:pt>
    <dgm:pt modelId="{AAB6F9A8-569F-452F-9329-146D280D664F}" type="pres">
      <dgm:prSet presAssocID="{2EA1DDF8-43A1-4EAC-82E6-9DD4A7CFF684}" presName="parentText" presStyleLbl="node1" presStyleIdx="5" presStyleCnt="7">
        <dgm:presLayoutVars>
          <dgm:chMax val="0"/>
          <dgm:bulletEnabled val="1"/>
        </dgm:presLayoutVars>
      </dgm:prSet>
      <dgm:spPr/>
    </dgm:pt>
    <dgm:pt modelId="{B3937DC5-A3E5-4E1E-AEFB-C9AD044116BB}" type="pres">
      <dgm:prSet presAssocID="{610928B1-794F-43CF-BECD-DD0D7C0F2B72}" presName="spacer" presStyleCnt="0"/>
      <dgm:spPr/>
    </dgm:pt>
    <dgm:pt modelId="{F2D6AA92-F3E3-4AE0-BDF1-CEDF34DA86D8}" type="pres">
      <dgm:prSet presAssocID="{C1793446-D5A9-4CF7-9165-637A72984B8F}" presName="parentText" presStyleLbl="node1" presStyleIdx="6" presStyleCnt="7">
        <dgm:presLayoutVars>
          <dgm:chMax val="0"/>
          <dgm:bulletEnabled val="1"/>
        </dgm:presLayoutVars>
      </dgm:prSet>
      <dgm:spPr/>
    </dgm:pt>
  </dgm:ptLst>
  <dgm:cxnLst>
    <dgm:cxn modelId="{050C0B64-07A7-4690-A5D4-74DFD6768B8A}" type="presOf" srcId="{41BBFFF9-5651-42B9-B603-36FF96C754E9}" destId="{1A919017-30AD-46CB-AA02-1675B82C89FB}" srcOrd="0" destOrd="0" presId="urn:microsoft.com/office/officeart/2005/8/layout/vList2"/>
    <dgm:cxn modelId="{88E8DA64-4309-43AC-B783-C963D9775C05}" type="presOf" srcId="{2EA1DDF8-43A1-4EAC-82E6-9DD4A7CFF684}" destId="{AAB6F9A8-569F-452F-9329-146D280D664F}" srcOrd="0" destOrd="0" presId="urn:microsoft.com/office/officeart/2005/8/layout/vList2"/>
    <dgm:cxn modelId="{5A745A4C-EAE1-47A0-BD52-5E8FA31B13DC}" type="presOf" srcId="{8633F682-DAED-4563-AE92-0A534DBB4666}" destId="{A27D1EE5-E35D-41E6-B81A-7CD441EEF16F}" srcOrd="0" destOrd="0" presId="urn:microsoft.com/office/officeart/2005/8/layout/vList2"/>
    <dgm:cxn modelId="{45566976-C56B-42C2-8F7D-6B115863A2A4}" srcId="{F5A0D6E4-F010-44C5-BA0A-777597DFDEB2}" destId="{8633F682-DAED-4563-AE92-0A534DBB4666}" srcOrd="1" destOrd="0" parTransId="{E7CAC5F4-3F84-4B6E-8A1C-35DD31F711E0}" sibTransId="{5CB42666-F7EB-4506-A11D-E057DC49FAF2}"/>
    <dgm:cxn modelId="{7378A97A-2C7C-44AB-A8C6-2CF71652397F}" srcId="{F5A0D6E4-F010-44C5-BA0A-777597DFDEB2}" destId="{41BBFFF9-5651-42B9-B603-36FF96C754E9}" srcOrd="4" destOrd="0" parTransId="{4E98DDCB-95CD-4B34-8746-CDBA6504876A}" sibTransId="{AF40F338-E4B6-46F2-A450-8D73E8A82F8B}"/>
    <dgm:cxn modelId="{FE9CBA81-62C7-4139-BC3A-681977543D86}" srcId="{F5A0D6E4-F010-44C5-BA0A-777597DFDEB2}" destId="{1697819B-0D4F-41C2-A019-353625ABF097}" srcOrd="2" destOrd="0" parTransId="{AC548659-BBA6-4C13-BE5C-ECC92E964B33}" sibTransId="{5D35DD08-06FC-46F0-9430-7C5AD4019E43}"/>
    <dgm:cxn modelId="{8BCAFC85-DD3B-416B-8EF1-5DA9D8CC85B6}" type="presOf" srcId="{03FFCE7D-7901-4C39-8A2C-901D7FAD2051}" destId="{4555492C-53EF-445D-B70F-F47C40FF00D3}" srcOrd="0" destOrd="0" presId="urn:microsoft.com/office/officeart/2005/8/layout/vList2"/>
    <dgm:cxn modelId="{F36345A0-CA62-4A6F-B3FB-F197DAA79ADF}" srcId="{F5A0D6E4-F010-44C5-BA0A-777597DFDEB2}" destId="{EB993285-703C-4F65-B098-4B5580944273}" srcOrd="0" destOrd="0" parTransId="{5F351EA8-811B-4DAB-BA10-F92C5072421B}" sibTransId="{07BB3C46-56AA-436A-9E5E-5BF5C72DF119}"/>
    <dgm:cxn modelId="{434D20A3-3A65-44C9-B525-A85728FA4A05}" type="presOf" srcId="{C1793446-D5A9-4CF7-9165-637A72984B8F}" destId="{F2D6AA92-F3E3-4AE0-BDF1-CEDF34DA86D8}" srcOrd="0" destOrd="0" presId="urn:microsoft.com/office/officeart/2005/8/layout/vList2"/>
    <dgm:cxn modelId="{6851A7AC-A223-41B9-A122-37F7B522E229}" srcId="{F5A0D6E4-F010-44C5-BA0A-777597DFDEB2}" destId="{03FFCE7D-7901-4C39-8A2C-901D7FAD2051}" srcOrd="3" destOrd="0" parTransId="{9228FC9D-4210-457A-9F07-EBB92BB30FFD}" sibTransId="{FA002E18-3F3E-48EB-8360-EAAD54008DF4}"/>
    <dgm:cxn modelId="{7DCA5BC9-5740-473F-9839-9C4E60BA3C21}" type="presOf" srcId="{EB993285-703C-4F65-B098-4B5580944273}" destId="{53FF0507-64F5-4C4C-8A2E-5D5053DC92DA}" srcOrd="0" destOrd="0" presId="urn:microsoft.com/office/officeart/2005/8/layout/vList2"/>
    <dgm:cxn modelId="{DD8F31D7-E2B6-4075-B07E-9E91A06E991F}" type="presOf" srcId="{F5A0D6E4-F010-44C5-BA0A-777597DFDEB2}" destId="{07D40565-C426-49C4-9AF7-AAD188FAAC8F}" srcOrd="0" destOrd="0" presId="urn:microsoft.com/office/officeart/2005/8/layout/vList2"/>
    <dgm:cxn modelId="{892991D8-578A-493C-BAF0-C7230046997F}" srcId="{F5A0D6E4-F010-44C5-BA0A-777597DFDEB2}" destId="{C1793446-D5A9-4CF7-9165-637A72984B8F}" srcOrd="6" destOrd="0" parTransId="{3D67F16E-C545-4338-A0CF-8D629AE575D2}" sibTransId="{D3EDD874-AD19-43C8-9510-88F813C37A9E}"/>
    <dgm:cxn modelId="{5DE2C1F9-CB31-49B3-A172-4523CF56D27F}" srcId="{F5A0D6E4-F010-44C5-BA0A-777597DFDEB2}" destId="{2EA1DDF8-43A1-4EAC-82E6-9DD4A7CFF684}" srcOrd="5" destOrd="0" parTransId="{DFB398F8-627A-47A1-800B-5FC744D686DE}" sibTransId="{610928B1-794F-43CF-BECD-DD0D7C0F2B72}"/>
    <dgm:cxn modelId="{2EDD24FC-F78E-4F0E-991F-E9E1B4C96B23}" type="presOf" srcId="{1697819B-0D4F-41C2-A019-353625ABF097}" destId="{2C8A4D8A-5030-4263-A982-464D1B65E421}" srcOrd="0" destOrd="0" presId="urn:microsoft.com/office/officeart/2005/8/layout/vList2"/>
    <dgm:cxn modelId="{0505583D-1F71-471B-89EE-0CB6BAF22D86}" type="presParOf" srcId="{07D40565-C426-49C4-9AF7-AAD188FAAC8F}" destId="{53FF0507-64F5-4C4C-8A2E-5D5053DC92DA}" srcOrd="0" destOrd="0" presId="urn:microsoft.com/office/officeart/2005/8/layout/vList2"/>
    <dgm:cxn modelId="{35BE25AF-6773-4459-B734-78D7E00F1D3B}" type="presParOf" srcId="{07D40565-C426-49C4-9AF7-AAD188FAAC8F}" destId="{46625C3A-7FC9-4111-9D96-5D8F4F34AF17}" srcOrd="1" destOrd="0" presId="urn:microsoft.com/office/officeart/2005/8/layout/vList2"/>
    <dgm:cxn modelId="{E824288B-A59E-43AC-A59E-B16EDA6C00D0}" type="presParOf" srcId="{07D40565-C426-49C4-9AF7-AAD188FAAC8F}" destId="{A27D1EE5-E35D-41E6-B81A-7CD441EEF16F}" srcOrd="2" destOrd="0" presId="urn:microsoft.com/office/officeart/2005/8/layout/vList2"/>
    <dgm:cxn modelId="{C9F474DA-0E58-4CC1-9CBD-59A32D30F12F}" type="presParOf" srcId="{07D40565-C426-49C4-9AF7-AAD188FAAC8F}" destId="{E067E702-E7CD-4CA6-94FE-B695648DE7A6}" srcOrd="3" destOrd="0" presId="urn:microsoft.com/office/officeart/2005/8/layout/vList2"/>
    <dgm:cxn modelId="{558C1A17-75BD-4E5D-B2BA-B268B3DB5056}" type="presParOf" srcId="{07D40565-C426-49C4-9AF7-AAD188FAAC8F}" destId="{2C8A4D8A-5030-4263-A982-464D1B65E421}" srcOrd="4" destOrd="0" presId="urn:microsoft.com/office/officeart/2005/8/layout/vList2"/>
    <dgm:cxn modelId="{A1F6EF11-5C05-4554-96FD-AFCB0833AC5F}" type="presParOf" srcId="{07D40565-C426-49C4-9AF7-AAD188FAAC8F}" destId="{C687AC37-1E47-4B93-A931-AB543A293F8F}" srcOrd="5" destOrd="0" presId="urn:microsoft.com/office/officeart/2005/8/layout/vList2"/>
    <dgm:cxn modelId="{76F1D350-A786-4943-A196-2E3AA3BFE377}" type="presParOf" srcId="{07D40565-C426-49C4-9AF7-AAD188FAAC8F}" destId="{4555492C-53EF-445D-B70F-F47C40FF00D3}" srcOrd="6" destOrd="0" presId="urn:microsoft.com/office/officeart/2005/8/layout/vList2"/>
    <dgm:cxn modelId="{9723C23B-B3E2-4DE3-86FF-D818819C8254}" type="presParOf" srcId="{07D40565-C426-49C4-9AF7-AAD188FAAC8F}" destId="{875C0E86-5A6C-4215-84E0-A7643CA546AF}" srcOrd="7" destOrd="0" presId="urn:microsoft.com/office/officeart/2005/8/layout/vList2"/>
    <dgm:cxn modelId="{A82FE1B7-E7CE-4FBC-B14D-F4E33FA5A530}" type="presParOf" srcId="{07D40565-C426-49C4-9AF7-AAD188FAAC8F}" destId="{1A919017-30AD-46CB-AA02-1675B82C89FB}" srcOrd="8" destOrd="0" presId="urn:microsoft.com/office/officeart/2005/8/layout/vList2"/>
    <dgm:cxn modelId="{50CCB46E-0A97-4A40-A6BF-297CD1B6412B}" type="presParOf" srcId="{07D40565-C426-49C4-9AF7-AAD188FAAC8F}" destId="{DF892E3C-B8E9-431E-98C0-B9DF68F3C76F}" srcOrd="9" destOrd="0" presId="urn:microsoft.com/office/officeart/2005/8/layout/vList2"/>
    <dgm:cxn modelId="{E6E345CD-4808-4271-BAF2-8BBFF38B2381}" type="presParOf" srcId="{07D40565-C426-49C4-9AF7-AAD188FAAC8F}" destId="{AAB6F9A8-569F-452F-9329-146D280D664F}" srcOrd="10" destOrd="0" presId="urn:microsoft.com/office/officeart/2005/8/layout/vList2"/>
    <dgm:cxn modelId="{55C3AD53-E690-43C5-8509-FCA9463B3680}" type="presParOf" srcId="{07D40565-C426-49C4-9AF7-AAD188FAAC8F}" destId="{B3937DC5-A3E5-4E1E-AEFB-C9AD044116BB}" srcOrd="11" destOrd="0" presId="urn:microsoft.com/office/officeart/2005/8/layout/vList2"/>
    <dgm:cxn modelId="{36433382-D500-45B3-950F-6D4473815DE9}" type="presParOf" srcId="{07D40565-C426-49C4-9AF7-AAD188FAAC8F}" destId="{F2D6AA92-F3E3-4AE0-BDF1-CEDF34DA86D8}"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109BEE-3518-469A-B090-7B6769DAD353}"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39163D9F-95D7-4ADA-82D3-FC9D102F79EB}">
      <dgm:prSet/>
      <dgm:spPr/>
      <dgm:t>
        <a:bodyPr/>
        <a:lstStyle/>
        <a:p>
          <a:r>
            <a:rPr lang="en-US">
              <a:hlinkClick xmlns:r="http://schemas.openxmlformats.org/officeDocument/2006/relationships" r:id="rId1"/>
            </a:rPr>
            <a:t>Civic Engagement VALUE Rubric AAC&amp;U</a:t>
          </a:r>
          <a:endParaRPr lang="en-US"/>
        </a:p>
      </dgm:t>
    </dgm:pt>
    <dgm:pt modelId="{F02F0629-9504-4AB1-8E75-2B67D159817C}" type="parTrans" cxnId="{9154A7C6-BC9F-45B6-A5D5-A3238266CD8C}">
      <dgm:prSet/>
      <dgm:spPr/>
      <dgm:t>
        <a:bodyPr/>
        <a:lstStyle/>
        <a:p>
          <a:endParaRPr lang="en-US"/>
        </a:p>
      </dgm:t>
    </dgm:pt>
    <dgm:pt modelId="{8D18594B-4283-4312-AE22-DC6DDF737299}" type="sibTrans" cxnId="{9154A7C6-BC9F-45B6-A5D5-A3238266CD8C}">
      <dgm:prSet/>
      <dgm:spPr/>
      <dgm:t>
        <a:bodyPr/>
        <a:lstStyle/>
        <a:p>
          <a:endParaRPr lang="en-US"/>
        </a:p>
      </dgm:t>
    </dgm:pt>
    <dgm:pt modelId="{899A9A06-256D-4AD6-BE63-CAA2A8597600}">
      <dgm:prSet/>
      <dgm:spPr/>
      <dgm:t>
        <a:bodyPr/>
        <a:lstStyle/>
        <a:p>
          <a:r>
            <a:rPr lang="en-US">
              <a:hlinkClick xmlns:r="http://schemas.openxmlformats.org/officeDocument/2006/relationships" r:id="rId2"/>
            </a:rPr>
            <a:t>Center for Civic Reflection</a:t>
          </a:r>
          <a:endParaRPr lang="en-US"/>
        </a:p>
      </dgm:t>
    </dgm:pt>
    <dgm:pt modelId="{8240408E-A088-4522-B61D-DAA16359E0CA}" type="parTrans" cxnId="{13C66ADB-E527-45E8-96C3-D07E78D1D0F6}">
      <dgm:prSet/>
      <dgm:spPr/>
      <dgm:t>
        <a:bodyPr/>
        <a:lstStyle/>
        <a:p>
          <a:endParaRPr lang="en-US"/>
        </a:p>
      </dgm:t>
    </dgm:pt>
    <dgm:pt modelId="{E9B21741-5748-4FF7-B689-4D4D76125D78}" type="sibTrans" cxnId="{13C66ADB-E527-45E8-96C3-D07E78D1D0F6}">
      <dgm:prSet/>
      <dgm:spPr/>
      <dgm:t>
        <a:bodyPr/>
        <a:lstStyle/>
        <a:p>
          <a:endParaRPr lang="en-US"/>
        </a:p>
      </dgm:t>
    </dgm:pt>
    <dgm:pt modelId="{B6E59859-2140-422D-A26F-F89ECDAA02BB}">
      <dgm:prSet/>
      <dgm:spPr/>
      <dgm:t>
        <a:bodyPr/>
        <a:lstStyle/>
        <a:p>
          <a:r>
            <a:rPr lang="en-US">
              <a:hlinkClick xmlns:r="http://schemas.openxmlformats.org/officeDocument/2006/relationships" r:id="rId3"/>
            </a:rPr>
            <a:t>Student Reflection Blog Rubric</a:t>
          </a:r>
          <a:endParaRPr lang="en-US"/>
        </a:p>
      </dgm:t>
    </dgm:pt>
    <dgm:pt modelId="{DAB14214-E802-4FC3-9BD6-B8B508DB11DD}" type="parTrans" cxnId="{7E0FB313-DABB-4229-AC56-6B7C843DB0AF}">
      <dgm:prSet/>
      <dgm:spPr/>
      <dgm:t>
        <a:bodyPr/>
        <a:lstStyle/>
        <a:p>
          <a:endParaRPr lang="en-US"/>
        </a:p>
      </dgm:t>
    </dgm:pt>
    <dgm:pt modelId="{3FFC1CF7-D969-4A49-AFE2-D97F5C4E422B}" type="sibTrans" cxnId="{7E0FB313-DABB-4229-AC56-6B7C843DB0AF}">
      <dgm:prSet/>
      <dgm:spPr/>
      <dgm:t>
        <a:bodyPr/>
        <a:lstStyle/>
        <a:p>
          <a:endParaRPr lang="en-US"/>
        </a:p>
      </dgm:t>
    </dgm:pt>
    <dgm:pt modelId="{891589C8-4923-440E-900B-66AA9D8C46C1}">
      <dgm:prSet/>
      <dgm:spPr/>
      <dgm:t>
        <a:bodyPr/>
        <a:lstStyle/>
        <a:p>
          <a:r>
            <a:rPr lang="en-US">
              <a:hlinkClick xmlns:r="http://schemas.openxmlformats.org/officeDocument/2006/relationships" r:id="rId4"/>
            </a:rPr>
            <a:t>Office of Community Engagement Wiki</a:t>
          </a:r>
          <a:endParaRPr lang="en-US"/>
        </a:p>
      </dgm:t>
    </dgm:pt>
    <dgm:pt modelId="{D1B2ABFA-2548-48B9-B58E-454D2B023049}" type="parTrans" cxnId="{781EA795-CCE3-4A16-96C3-4C21927B3E94}">
      <dgm:prSet/>
      <dgm:spPr/>
      <dgm:t>
        <a:bodyPr/>
        <a:lstStyle/>
        <a:p>
          <a:endParaRPr lang="en-US"/>
        </a:p>
      </dgm:t>
    </dgm:pt>
    <dgm:pt modelId="{1F2FA089-8028-445C-BD08-6CCBCA34F496}" type="sibTrans" cxnId="{781EA795-CCE3-4A16-96C3-4C21927B3E94}">
      <dgm:prSet/>
      <dgm:spPr/>
      <dgm:t>
        <a:bodyPr/>
        <a:lstStyle/>
        <a:p>
          <a:endParaRPr lang="en-US"/>
        </a:p>
      </dgm:t>
    </dgm:pt>
    <dgm:pt modelId="{80A5A23E-B456-4839-88CC-CA3F24D4C06C}" type="pres">
      <dgm:prSet presAssocID="{F2109BEE-3518-469A-B090-7B6769DAD353}" presName="root" presStyleCnt="0">
        <dgm:presLayoutVars>
          <dgm:dir/>
          <dgm:resizeHandles val="exact"/>
        </dgm:presLayoutVars>
      </dgm:prSet>
      <dgm:spPr/>
    </dgm:pt>
    <dgm:pt modelId="{76012A19-072D-41D2-B931-CFF1BE31D055}" type="pres">
      <dgm:prSet presAssocID="{39163D9F-95D7-4ADA-82D3-FC9D102F79EB}" presName="compNode" presStyleCnt="0"/>
      <dgm:spPr/>
    </dgm:pt>
    <dgm:pt modelId="{D6151A81-7B35-4617-A887-D238F5AF6838}" type="pres">
      <dgm:prSet presAssocID="{39163D9F-95D7-4ADA-82D3-FC9D102F79EB}" presName="bgRect" presStyleLbl="bgShp" presStyleIdx="0" presStyleCnt="4"/>
      <dgm:spPr/>
    </dgm:pt>
    <dgm:pt modelId="{DB6B889E-ADC6-49EA-AAE4-85C85027EB74}" type="pres">
      <dgm:prSet presAssocID="{39163D9F-95D7-4ADA-82D3-FC9D102F79EB}" presName="iconRect" presStyleLbl="node1" presStyleIdx="0"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0D029935-555F-42F0-83F6-1C2CEE85940F}" type="pres">
      <dgm:prSet presAssocID="{39163D9F-95D7-4ADA-82D3-FC9D102F79EB}" presName="spaceRect" presStyleCnt="0"/>
      <dgm:spPr/>
    </dgm:pt>
    <dgm:pt modelId="{2F2E7DCD-8AA3-4C33-A0FE-0D1B0921FD26}" type="pres">
      <dgm:prSet presAssocID="{39163D9F-95D7-4ADA-82D3-FC9D102F79EB}" presName="parTx" presStyleLbl="revTx" presStyleIdx="0" presStyleCnt="4">
        <dgm:presLayoutVars>
          <dgm:chMax val="0"/>
          <dgm:chPref val="0"/>
        </dgm:presLayoutVars>
      </dgm:prSet>
      <dgm:spPr/>
    </dgm:pt>
    <dgm:pt modelId="{E6BD7AAC-702F-4EF9-AC2D-C32FDA608A73}" type="pres">
      <dgm:prSet presAssocID="{8D18594B-4283-4312-AE22-DC6DDF737299}" presName="sibTrans" presStyleCnt="0"/>
      <dgm:spPr/>
    </dgm:pt>
    <dgm:pt modelId="{2B6862DF-0A76-4990-8AF3-AED50FD83092}" type="pres">
      <dgm:prSet presAssocID="{899A9A06-256D-4AD6-BE63-CAA2A8597600}" presName="compNode" presStyleCnt="0"/>
      <dgm:spPr/>
    </dgm:pt>
    <dgm:pt modelId="{34C0C1A4-E6BA-4655-BAF0-F385CA0BA7B2}" type="pres">
      <dgm:prSet presAssocID="{899A9A06-256D-4AD6-BE63-CAA2A8597600}" presName="bgRect" presStyleLbl="bgShp" presStyleIdx="1" presStyleCnt="4"/>
      <dgm:spPr/>
    </dgm:pt>
    <dgm:pt modelId="{562B4DB6-C589-4A6B-8C2D-046515A9415F}" type="pres">
      <dgm:prSet presAssocID="{899A9A06-256D-4AD6-BE63-CAA2A8597600}" presName="iconRect" presStyleLbl="node1" presStyleIdx="1"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8E154A83-80C7-45EC-ABA5-F77974447872}" type="pres">
      <dgm:prSet presAssocID="{899A9A06-256D-4AD6-BE63-CAA2A8597600}" presName="spaceRect" presStyleCnt="0"/>
      <dgm:spPr/>
    </dgm:pt>
    <dgm:pt modelId="{66C7B884-A122-414A-B640-53B9F8A7A8C2}" type="pres">
      <dgm:prSet presAssocID="{899A9A06-256D-4AD6-BE63-CAA2A8597600}" presName="parTx" presStyleLbl="revTx" presStyleIdx="1" presStyleCnt="4">
        <dgm:presLayoutVars>
          <dgm:chMax val="0"/>
          <dgm:chPref val="0"/>
        </dgm:presLayoutVars>
      </dgm:prSet>
      <dgm:spPr/>
    </dgm:pt>
    <dgm:pt modelId="{E4E9D931-A3BB-4E96-B12D-A80A55EFAF79}" type="pres">
      <dgm:prSet presAssocID="{E9B21741-5748-4FF7-B689-4D4D76125D78}" presName="sibTrans" presStyleCnt="0"/>
      <dgm:spPr/>
    </dgm:pt>
    <dgm:pt modelId="{245AAEFA-DECA-425E-9B59-5C51A49329AB}" type="pres">
      <dgm:prSet presAssocID="{B6E59859-2140-422D-A26F-F89ECDAA02BB}" presName="compNode" presStyleCnt="0"/>
      <dgm:spPr/>
    </dgm:pt>
    <dgm:pt modelId="{F3CEA12E-45FD-46F5-8366-75F9446E9A77}" type="pres">
      <dgm:prSet presAssocID="{B6E59859-2140-422D-A26F-F89ECDAA02BB}" presName="bgRect" presStyleLbl="bgShp" presStyleIdx="2" presStyleCnt="4"/>
      <dgm:spPr/>
    </dgm:pt>
    <dgm:pt modelId="{82BD4EC0-E646-470A-9C48-AB6D2E74A7F6}" type="pres">
      <dgm:prSet presAssocID="{B6E59859-2140-422D-A26F-F89ECDAA02BB}" presName="iconRect" presStyleLbl="node1" presStyleIdx="2" presStyleCnt="4"/>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encil"/>
        </a:ext>
      </dgm:extLst>
    </dgm:pt>
    <dgm:pt modelId="{7CD00FF7-AC87-4545-8944-924ECDD4AC51}" type="pres">
      <dgm:prSet presAssocID="{B6E59859-2140-422D-A26F-F89ECDAA02BB}" presName="spaceRect" presStyleCnt="0"/>
      <dgm:spPr/>
    </dgm:pt>
    <dgm:pt modelId="{E6E2C275-F7C9-463B-A534-74C02AC7BB53}" type="pres">
      <dgm:prSet presAssocID="{B6E59859-2140-422D-A26F-F89ECDAA02BB}" presName="parTx" presStyleLbl="revTx" presStyleIdx="2" presStyleCnt="4">
        <dgm:presLayoutVars>
          <dgm:chMax val="0"/>
          <dgm:chPref val="0"/>
        </dgm:presLayoutVars>
      </dgm:prSet>
      <dgm:spPr/>
    </dgm:pt>
    <dgm:pt modelId="{2B496115-FC56-444B-9D84-196AA329CB2D}" type="pres">
      <dgm:prSet presAssocID="{3FFC1CF7-D969-4A49-AFE2-D97F5C4E422B}" presName="sibTrans" presStyleCnt="0"/>
      <dgm:spPr/>
    </dgm:pt>
    <dgm:pt modelId="{5392484F-DD07-4CB1-BD5F-01298D00C322}" type="pres">
      <dgm:prSet presAssocID="{891589C8-4923-440E-900B-66AA9D8C46C1}" presName="compNode" presStyleCnt="0"/>
      <dgm:spPr/>
    </dgm:pt>
    <dgm:pt modelId="{B66F3D93-9E0C-4CB2-BBBF-717262D3C3B9}" type="pres">
      <dgm:prSet presAssocID="{891589C8-4923-440E-900B-66AA9D8C46C1}" presName="bgRect" presStyleLbl="bgShp" presStyleIdx="3" presStyleCnt="4"/>
      <dgm:spPr/>
    </dgm:pt>
    <dgm:pt modelId="{F901EAEB-B75F-4CD4-94DE-F086D2782929}" type="pres">
      <dgm:prSet presAssocID="{891589C8-4923-440E-900B-66AA9D8C46C1}" presName="iconRect" presStyleLbl="node1" presStyleIdx="3" presStyleCnt="4"/>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sers"/>
        </a:ext>
      </dgm:extLst>
    </dgm:pt>
    <dgm:pt modelId="{83C5A6CA-9275-46CD-898E-57BCBC8AF789}" type="pres">
      <dgm:prSet presAssocID="{891589C8-4923-440E-900B-66AA9D8C46C1}" presName="spaceRect" presStyleCnt="0"/>
      <dgm:spPr/>
    </dgm:pt>
    <dgm:pt modelId="{86ADE75B-5DC7-4B55-8244-07BEA89188CD}" type="pres">
      <dgm:prSet presAssocID="{891589C8-4923-440E-900B-66AA9D8C46C1}" presName="parTx" presStyleLbl="revTx" presStyleIdx="3" presStyleCnt="4">
        <dgm:presLayoutVars>
          <dgm:chMax val="0"/>
          <dgm:chPref val="0"/>
        </dgm:presLayoutVars>
      </dgm:prSet>
      <dgm:spPr/>
    </dgm:pt>
  </dgm:ptLst>
  <dgm:cxnLst>
    <dgm:cxn modelId="{7E0FB313-DABB-4229-AC56-6B7C843DB0AF}" srcId="{F2109BEE-3518-469A-B090-7B6769DAD353}" destId="{B6E59859-2140-422D-A26F-F89ECDAA02BB}" srcOrd="2" destOrd="0" parTransId="{DAB14214-E802-4FC3-9BD6-B8B508DB11DD}" sibTransId="{3FFC1CF7-D969-4A49-AFE2-D97F5C4E422B}"/>
    <dgm:cxn modelId="{6A972168-F646-4293-BAA8-BDBFE0141532}" type="presOf" srcId="{B6E59859-2140-422D-A26F-F89ECDAA02BB}" destId="{E6E2C275-F7C9-463B-A534-74C02AC7BB53}" srcOrd="0" destOrd="0" presId="urn:microsoft.com/office/officeart/2018/2/layout/IconVerticalSolidList"/>
    <dgm:cxn modelId="{9ED3766E-B1CD-4A72-BF80-350F2FDF7029}" type="presOf" srcId="{F2109BEE-3518-469A-B090-7B6769DAD353}" destId="{80A5A23E-B456-4839-88CC-CA3F24D4C06C}" srcOrd="0" destOrd="0" presId="urn:microsoft.com/office/officeart/2018/2/layout/IconVerticalSolidList"/>
    <dgm:cxn modelId="{781EA795-CCE3-4A16-96C3-4C21927B3E94}" srcId="{F2109BEE-3518-469A-B090-7B6769DAD353}" destId="{891589C8-4923-440E-900B-66AA9D8C46C1}" srcOrd="3" destOrd="0" parTransId="{D1B2ABFA-2548-48B9-B58E-454D2B023049}" sibTransId="{1F2FA089-8028-445C-BD08-6CCBCA34F496}"/>
    <dgm:cxn modelId="{6FE7ADAE-79C4-4136-967E-018146998811}" type="presOf" srcId="{39163D9F-95D7-4ADA-82D3-FC9D102F79EB}" destId="{2F2E7DCD-8AA3-4C33-A0FE-0D1B0921FD26}" srcOrd="0" destOrd="0" presId="urn:microsoft.com/office/officeart/2018/2/layout/IconVerticalSolidList"/>
    <dgm:cxn modelId="{117CD1B7-51ED-4A28-BDA4-D3B1125C9E0A}" type="presOf" srcId="{899A9A06-256D-4AD6-BE63-CAA2A8597600}" destId="{66C7B884-A122-414A-B640-53B9F8A7A8C2}" srcOrd="0" destOrd="0" presId="urn:microsoft.com/office/officeart/2018/2/layout/IconVerticalSolidList"/>
    <dgm:cxn modelId="{9154A7C6-BC9F-45B6-A5D5-A3238266CD8C}" srcId="{F2109BEE-3518-469A-B090-7B6769DAD353}" destId="{39163D9F-95D7-4ADA-82D3-FC9D102F79EB}" srcOrd="0" destOrd="0" parTransId="{F02F0629-9504-4AB1-8E75-2B67D159817C}" sibTransId="{8D18594B-4283-4312-AE22-DC6DDF737299}"/>
    <dgm:cxn modelId="{13C66ADB-E527-45E8-96C3-D07E78D1D0F6}" srcId="{F2109BEE-3518-469A-B090-7B6769DAD353}" destId="{899A9A06-256D-4AD6-BE63-CAA2A8597600}" srcOrd="1" destOrd="0" parTransId="{8240408E-A088-4522-B61D-DAA16359E0CA}" sibTransId="{E9B21741-5748-4FF7-B689-4D4D76125D78}"/>
    <dgm:cxn modelId="{45E369E0-B968-464C-849D-C7C15930FF1F}" type="presOf" srcId="{891589C8-4923-440E-900B-66AA9D8C46C1}" destId="{86ADE75B-5DC7-4B55-8244-07BEA89188CD}" srcOrd="0" destOrd="0" presId="urn:microsoft.com/office/officeart/2018/2/layout/IconVerticalSolidList"/>
    <dgm:cxn modelId="{0C16F7BF-6DF7-4452-9826-3F7EAD2994B0}" type="presParOf" srcId="{80A5A23E-B456-4839-88CC-CA3F24D4C06C}" destId="{76012A19-072D-41D2-B931-CFF1BE31D055}" srcOrd="0" destOrd="0" presId="urn:microsoft.com/office/officeart/2018/2/layout/IconVerticalSolidList"/>
    <dgm:cxn modelId="{C156E7E9-D179-415E-99CE-A878732EB36B}" type="presParOf" srcId="{76012A19-072D-41D2-B931-CFF1BE31D055}" destId="{D6151A81-7B35-4617-A887-D238F5AF6838}" srcOrd="0" destOrd="0" presId="urn:microsoft.com/office/officeart/2018/2/layout/IconVerticalSolidList"/>
    <dgm:cxn modelId="{6E7DB2B3-3EEA-415E-9A2C-D193C974E654}" type="presParOf" srcId="{76012A19-072D-41D2-B931-CFF1BE31D055}" destId="{DB6B889E-ADC6-49EA-AAE4-85C85027EB74}" srcOrd="1" destOrd="0" presId="urn:microsoft.com/office/officeart/2018/2/layout/IconVerticalSolidList"/>
    <dgm:cxn modelId="{4E3E7402-E659-4A46-953C-27F9AAC14855}" type="presParOf" srcId="{76012A19-072D-41D2-B931-CFF1BE31D055}" destId="{0D029935-555F-42F0-83F6-1C2CEE85940F}" srcOrd="2" destOrd="0" presId="urn:microsoft.com/office/officeart/2018/2/layout/IconVerticalSolidList"/>
    <dgm:cxn modelId="{23248191-1298-4A21-85CC-FF40AC960EFF}" type="presParOf" srcId="{76012A19-072D-41D2-B931-CFF1BE31D055}" destId="{2F2E7DCD-8AA3-4C33-A0FE-0D1B0921FD26}" srcOrd="3" destOrd="0" presId="urn:microsoft.com/office/officeart/2018/2/layout/IconVerticalSolidList"/>
    <dgm:cxn modelId="{FCCC3908-F6D6-4693-903D-7E0BE3853D0E}" type="presParOf" srcId="{80A5A23E-B456-4839-88CC-CA3F24D4C06C}" destId="{E6BD7AAC-702F-4EF9-AC2D-C32FDA608A73}" srcOrd="1" destOrd="0" presId="urn:microsoft.com/office/officeart/2018/2/layout/IconVerticalSolidList"/>
    <dgm:cxn modelId="{4909497C-CA4E-4A88-B1B7-B9017C12F3E3}" type="presParOf" srcId="{80A5A23E-B456-4839-88CC-CA3F24D4C06C}" destId="{2B6862DF-0A76-4990-8AF3-AED50FD83092}" srcOrd="2" destOrd="0" presId="urn:microsoft.com/office/officeart/2018/2/layout/IconVerticalSolidList"/>
    <dgm:cxn modelId="{58B5B8B8-517A-434C-976D-71B8B4F1623F}" type="presParOf" srcId="{2B6862DF-0A76-4990-8AF3-AED50FD83092}" destId="{34C0C1A4-E6BA-4655-BAF0-F385CA0BA7B2}" srcOrd="0" destOrd="0" presId="urn:microsoft.com/office/officeart/2018/2/layout/IconVerticalSolidList"/>
    <dgm:cxn modelId="{9EC2F9AB-2C73-48FF-BC73-A22C883B932F}" type="presParOf" srcId="{2B6862DF-0A76-4990-8AF3-AED50FD83092}" destId="{562B4DB6-C589-4A6B-8C2D-046515A9415F}" srcOrd="1" destOrd="0" presId="urn:microsoft.com/office/officeart/2018/2/layout/IconVerticalSolidList"/>
    <dgm:cxn modelId="{6AAAD40A-F5FF-48FB-9F41-792B7831C8A1}" type="presParOf" srcId="{2B6862DF-0A76-4990-8AF3-AED50FD83092}" destId="{8E154A83-80C7-45EC-ABA5-F77974447872}" srcOrd="2" destOrd="0" presId="urn:microsoft.com/office/officeart/2018/2/layout/IconVerticalSolidList"/>
    <dgm:cxn modelId="{479DA1DB-2DC6-495B-9A11-6E99DF5AE089}" type="presParOf" srcId="{2B6862DF-0A76-4990-8AF3-AED50FD83092}" destId="{66C7B884-A122-414A-B640-53B9F8A7A8C2}" srcOrd="3" destOrd="0" presId="urn:microsoft.com/office/officeart/2018/2/layout/IconVerticalSolidList"/>
    <dgm:cxn modelId="{26DB3D09-2F98-4D8B-AFA3-490D0E8B5C17}" type="presParOf" srcId="{80A5A23E-B456-4839-88CC-CA3F24D4C06C}" destId="{E4E9D931-A3BB-4E96-B12D-A80A55EFAF79}" srcOrd="3" destOrd="0" presId="urn:microsoft.com/office/officeart/2018/2/layout/IconVerticalSolidList"/>
    <dgm:cxn modelId="{8028D1AA-193C-47F5-9D7F-5D471F1F00DA}" type="presParOf" srcId="{80A5A23E-B456-4839-88CC-CA3F24D4C06C}" destId="{245AAEFA-DECA-425E-9B59-5C51A49329AB}" srcOrd="4" destOrd="0" presId="urn:microsoft.com/office/officeart/2018/2/layout/IconVerticalSolidList"/>
    <dgm:cxn modelId="{F204F8D1-6936-4206-9649-429EE13CE928}" type="presParOf" srcId="{245AAEFA-DECA-425E-9B59-5C51A49329AB}" destId="{F3CEA12E-45FD-46F5-8366-75F9446E9A77}" srcOrd="0" destOrd="0" presId="urn:microsoft.com/office/officeart/2018/2/layout/IconVerticalSolidList"/>
    <dgm:cxn modelId="{CCC26845-5392-44DB-8AF8-810E48986955}" type="presParOf" srcId="{245AAEFA-DECA-425E-9B59-5C51A49329AB}" destId="{82BD4EC0-E646-470A-9C48-AB6D2E74A7F6}" srcOrd="1" destOrd="0" presId="urn:microsoft.com/office/officeart/2018/2/layout/IconVerticalSolidList"/>
    <dgm:cxn modelId="{376B6C09-FFA0-4C46-A338-FD7A6F9CEEAD}" type="presParOf" srcId="{245AAEFA-DECA-425E-9B59-5C51A49329AB}" destId="{7CD00FF7-AC87-4545-8944-924ECDD4AC51}" srcOrd="2" destOrd="0" presId="urn:microsoft.com/office/officeart/2018/2/layout/IconVerticalSolidList"/>
    <dgm:cxn modelId="{0378D5D6-32F2-40D1-9CA6-69A74C385807}" type="presParOf" srcId="{245AAEFA-DECA-425E-9B59-5C51A49329AB}" destId="{E6E2C275-F7C9-463B-A534-74C02AC7BB53}" srcOrd="3" destOrd="0" presId="urn:microsoft.com/office/officeart/2018/2/layout/IconVerticalSolidList"/>
    <dgm:cxn modelId="{A23ED203-78E7-4773-8D7E-CF10B84D6287}" type="presParOf" srcId="{80A5A23E-B456-4839-88CC-CA3F24D4C06C}" destId="{2B496115-FC56-444B-9D84-196AA329CB2D}" srcOrd="5" destOrd="0" presId="urn:microsoft.com/office/officeart/2018/2/layout/IconVerticalSolidList"/>
    <dgm:cxn modelId="{43362B89-F8C5-4640-9B1C-5C0AAFB74718}" type="presParOf" srcId="{80A5A23E-B456-4839-88CC-CA3F24D4C06C}" destId="{5392484F-DD07-4CB1-BD5F-01298D00C322}" srcOrd="6" destOrd="0" presId="urn:microsoft.com/office/officeart/2018/2/layout/IconVerticalSolidList"/>
    <dgm:cxn modelId="{C119BE36-9207-4184-B3AC-A477C5FF8CC4}" type="presParOf" srcId="{5392484F-DD07-4CB1-BD5F-01298D00C322}" destId="{B66F3D93-9E0C-4CB2-BBBF-717262D3C3B9}" srcOrd="0" destOrd="0" presId="urn:microsoft.com/office/officeart/2018/2/layout/IconVerticalSolidList"/>
    <dgm:cxn modelId="{F88578ED-8C29-4F50-BA93-D5C32E2B0B70}" type="presParOf" srcId="{5392484F-DD07-4CB1-BD5F-01298D00C322}" destId="{F901EAEB-B75F-4CD4-94DE-F086D2782929}" srcOrd="1" destOrd="0" presId="urn:microsoft.com/office/officeart/2018/2/layout/IconVerticalSolidList"/>
    <dgm:cxn modelId="{DE1D9996-D325-4CEC-938E-FB666119604E}" type="presParOf" srcId="{5392484F-DD07-4CB1-BD5F-01298D00C322}" destId="{83C5A6CA-9275-46CD-898E-57BCBC8AF789}" srcOrd="2" destOrd="0" presId="urn:microsoft.com/office/officeart/2018/2/layout/IconVerticalSolidList"/>
    <dgm:cxn modelId="{88589BCC-278D-4326-9ECB-3F5EBBD53633}" type="presParOf" srcId="{5392484F-DD07-4CB1-BD5F-01298D00C322}" destId="{86ADE75B-5DC7-4B55-8244-07BEA89188C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78446-0A12-4BBA-AD88-74177D5DBE8B}">
      <dsp:nvSpPr>
        <dsp:cNvPr id="0" name=""/>
        <dsp:cNvSpPr/>
      </dsp:nvSpPr>
      <dsp:spPr>
        <a:xfrm>
          <a:off x="0" y="655962"/>
          <a:ext cx="7886700" cy="121100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4108A6-4C06-4563-B3CC-01D9A0406564}">
      <dsp:nvSpPr>
        <dsp:cNvPr id="0" name=""/>
        <dsp:cNvSpPr/>
      </dsp:nvSpPr>
      <dsp:spPr>
        <a:xfrm>
          <a:off x="366330" y="928439"/>
          <a:ext cx="666054" cy="6660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C4BD2C-E898-4F48-973E-B1CB0713260D}">
      <dsp:nvSpPr>
        <dsp:cNvPr id="0" name=""/>
        <dsp:cNvSpPr/>
      </dsp:nvSpPr>
      <dsp:spPr>
        <a:xfrm>
          <a:off x="1398714" y="655962"/>
          <a:ext cx="6487985" cy="1211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165" tIns="128165" rIns="128165" bIns="128165" numCol="1" spcCol="1270" anchor="ctr" anchorCtr="0">
          <a:noAutofit/>
        </a:bodyPr>
        <a:lstStyle/>
        <a:p>
          <a:pPr marL="0" lvl="0" indent="0" algn="l" defTabSz="1111250">
            <a:lnSpc>
              <a:spcPct val="90000"/>
            </a:lnSpc>
            <a:spcBef>
              <a:spcPct val="0"/>
            </a:spcBef>
            <a:spcAft>
              <a:spcPct val="35000"/>
            </a:spcAft>
            <a:buNone/>
          </a:pPr>
          <a:r>
            <a:rPr lang="en-US" sz="2500" kern="1200"/>
            <a:t>“We don’t learn from experience.  We learn from reflecting on experience.”</a:t>
          </a:r>
        </a:p>
      </dsp:txBody>
      <dsp:txXfrm>
        <a:off x="1398714" y="655962"/>
        <a:ext cx="6487985" cy="1211008"/>
      </dsp:txXfrm>
    </dsp:sp>
    <dsp:sp modelId="{6879DDA5-8E3F-4836-B7A8-8981E6C9AE98}">
      <dsp:nvSpPr>
        <dsp:cNvPr id="0" name=""/>
        <dsp:cNvSpPr/>
      </dsp:nvSpPr>
      <dsp:spPr>
        <a:xfrm>
          <a:off x="0" y="2169723"/>
          <a:ext cx="7886700" cy="121100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298A2C-7B2F-4D09-9614-3431D85E2DBB}">
      <dsp:nvSpPr>
        <dsp:cNvPr id="0" name=""/>
        <dsp:cNvSpPr/>
      </dsp:nvSpPr>
      <dsp:spPr>
        <a:xfrm>
          <a:off x="366330" y="2442200"/>
          <a:ext cx="666054" cy="6660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AF4008-3459-427D-AE4A-8E1FFE44C468}">
      <dsp:nvSpPr>
        <dsp:cNvPr id="0" name=""/>
        <dsp:cNvSpPr/>
      </dsp:nvSpPr>
      <dsp:spPr>
        <a:xfrm>
          <a:off x="1398714" y="2169723"/>
          <a:ext cx="6487985" cy="1211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165" tIns="128165" rIns="128165" bIns="128165" numCol="1" spcCol="1270" anchor="ctr" anchorCtr="0">
          <a:noAutofit/>
        </a:bodyPr>
        <a:lstStyle/>
        <a:p>
          <a:pPr marL="0" lvl="0" indent="0" algn="l" defTabSz="1111250">
            <a:lnSpc>
              <a:spcPct val="90000"/>
            </a:lnSpc>
            <a:spcBef>
              <a:spcPct val="0"/>
            </a:spcBef>
            <a:spcAft>
              <a:spcPct val="35000"/>
            </a:spcAft>
            <a:buNone/>
          </a:pPr>
          <a:r>
            <a:rPr lang="en-US" sz="2500" kern="1200"/>
            <a:t>-John Dewey (Dewey, 1938 p. 13)</a:t>
          </a:r>
        </a:p>
      </dsp:txBody>
      <dsp:txXfrm>
        <a:off x="1398714" y="2169723"/>
        <a:ext cx="6487985" cy="12110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C4F148-C0EF-4BFA-908F-BF0AD573C567}">
      <dsp:nvSpPr>
        <dsp:cNvPr id="0" name=""/>
        <dsp:cNvSpPr/>
      </dsp:nvSpPr>
      <dsp:spPr>
        <a:xfrm>
          <a:off x="334963" y="0"/>
          <a:ext cx="2301873" cy="2301873"/>
        </a:xfrm>
        <a:prstGeom prst="diamond">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EE52391D-0167-49E3-A342-1485A7AF3457}">
      <dsp:nvSpPr>
        <dsp:cNvPr id="0" name=""/>
        <dsp:cNvSpPr/>
      </dsp:nvSpPr>
      <dsp:spPr>
        <a:xfrm>
          <a:off x="553641" y="218677"/>
          <a:ext cx="897730" cy="89773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0" i="0" kern="1200"/>
            <a:t>Continuous</a:t>
          </a:r>
          <a:endParaRPr lang="en-US" sz="800" kern="1200"/>
        </a:p>
      </dsp:txBody>
      <dsp:txXfrm>
        <a:off x="597465" y="262501"/>
        <a:ext cx="810082" cy="810082"/>
      </dsp:txXfrm>
    </dsp:sp>
    <dsp:sp modelId="{B33CA013-3894-4463-934A-1129C47DC7B4}">
      <dsp:nvSpPr>
        <dsp:cNvPr id="0" name=""/>
        <dsp:cNvSpPr/>
      </dsp:nvSpPr>
      <dsp:spPr>
        <a:xfrm>
          <a:off x="1520428" y="218677"/>
          <a:ext cx="897730" cy="89773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0" i="0" kern="1200" dirty="0"/>
            <a:t>Connected</a:t>
          </a:r>
          <a:endParaRPr lang="en-US" sz="800" kern="1200" dirty="0"/>
        </a:p>
      </dsp:txBody>
      <dsp:txXfrm>
        <a:off x="1564252" y="262501"/>
        <a:ext cx="810082" cy="810082"/>
      </dsp:txXfrm>
    </dsp:sp>
    <dsp:sp modelId="{46760FFA-86D2-48DE-8271-DD54722593D5}">
      <dsp:nvSpPr>
        <dsp:cNvPr id="0" name=""/>
        <dsp:cNvSpPr/>
      </dsp:nvSpPr>
      <dsp:spPr>
        <a:xfrm>
          <a:off x="553641" y="1185464"/>
          <a:ext cx="897730" cy="89773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0" i="0" kern="1200"/>
            <a:t>Challenging</a:t>
          </a:r>
          <a:endParaRPr lang="en-US" sz="800" kern="1200"/>
        </a:p>
      </dsp:txBody>
      <dsp:txXfrm>
        <a:off x="597465" y="1229288"/>
        <a:ext cx="810082" cy="810082"/>
      </dsp:txXfrm>
    </dsp:sp>
    <dsp:sp modelId="{4BBA62D9-6AEA-497A-98D3-3B18640DDDD3}">
      <dsp:nvSpPr>
        <dsp:cNvPr id="0" name=""/>
        <dsp:cNvSpPr/>
      </dsp:nvSpPr>
      <dsp:spPr>
        <a:xfrm>
          <a:off x="1520428" y="1185464"/>
          <a:ext cx="897730" cy="89773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0" i="0" kern="1200"/>
            <a:t>Contextualized</a:t>
          </a:r>
          <a:endParaRPr lang="en-US" sz="800" kern="1200"/>
        </a:p>
      </dsp:txBody>
      <dsp:txXfrm>
        <a:off x="1564252" y="1229288"/>
        <a:ext cx="810082" cy="8100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EF8600-89DA-4C0F-877A-439C494F53D7}">
      <dsp:nvSpPr>
        <dsp:cNvPr id="0" name=""/>
        <dsp:cNvSpPr/>
      </dsp:nvSpPr>
      <dsp:spPr>
        <a:xfrm>
          <a:off x="0" y="3210"/>
          <a:ext cx="7068741" cy="5447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A4E899-9204-4058-AF6F-9E9D69166983}">
      <dsp:nvSpPr>
        <dsp:cNvPr id="0" name=""/>
        <dsp:cNvSpPr/>
      </dsp:nvSpPr>
      <dsp:spPr>
        <a:xfrm>
          <a:off x="164794" y="125784"/>
          <a:ext cx="299627" cy="29962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12A853-8F89-404D-9E93-A83B8B96E8BD}">
      <dsp:nvSpPr>
        <dsp:cNvPr id="0" name=""/>
        <dsp:cNvSpPr/>
      </dsp:nvSpPr>
      <dsp:spPr>
        <a:xfrm>
          <a:off x="629217" y="3210"/>
          <a:ext cx="3180933"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844550">
            <a:lnSpc>
              <a:spcPct val="100000"/>
            </a:lnSpc>
            <a:spcBef>
              <a:spcPct val="0"/>
            </a:spcBef>
            <a:spcAft>
              <a:spcPct val="35000"/>
            </a:spcAft>
            <a:buNone/>
          </a:pPr>
          <a:r>
            <a:rPr lang="en-US" sz="1900" b="0" i="0" kern="1200"/>
            <a:t>Knowledge</a:t>
          </a:r>
          <a:endParaRPr lang="en-US" sz="1900" kern="1200"/>
        </a:p>
      </dsp:txBody>
      <dsp:txXfrm>
        <a:off x="629217" y="3210"/>
        <a:ext cx="3180933" cy="544776"/>
      </dsp:txXfrm>
    </dsp:sp>
    <dsp:sp modelId="{03B4D299-73D8-4CC0-9840-9A00CD5178A1}">
      <dsp:nvSpPr>
        <dsp:cNvPr id="0" name=""/>
        <dsp:cNvSpPr/>
      </dsp:nvSpPr>
      <dsp:spPr>
        <a:xfrm>
          <a:off x="3810150" y="3210"/>
          <a:ext cx="3257975"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488950">
            <a:lnSpc>
              <a:spcPct val="100000"/>
            </a:lnSpc>
            <a:spcBef>
              <a:spcPct val="0"/>
            </a:spcBef>
            <a:spcAft>
              <a:spcPct val="35000"/>
            </a:spcAft>
            <a:buNone/>
          </a:pPr>
          <a:r>
            <a:rPr lang="en-US" sz="1100" b="0" i="0" kern="1200"/>
            <a:t>Identify a theory/concept that relates to your service experience.</a:t>
          </a:r>
          <a:endParaRPr lang="en-US" sz="1100" kern="1200"/>
        </a:p>
      </dsp:txBody>
      <dsp:txXfrm>
        <a:off x="3810150" y="3210"/>
        <a:ext cx="3257975" cy="544776"/>
      </dsp:txXfrm>
    </dsp:sp>
    <dsp:sp modelId="{34264D19-1512-45A0-BEC1-E84A85516D25}">
      <dsp:nvSpPr>
        <dsp:cNvPr id="0" name=""/>
        <dsp:cNvSpPr/>
      </dsp:nvSpPr>
      <dsp:spPr>
        <a:xfrm>
          <a:off x="0" y="684180"/>
          <a:ext cx="7068741" cy="5447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40DB78-C2F0-4AE6-AB74-11D2E918D7DE}">
      <dsp:nvSpPr>
        <dsp:cNvPr id="0" name=""/>
        <dsp:cNvSpPr/>
      </dsp:nvSpPr>
      <dsp:spPr>
        <a:xfrm>
          <a:off x="164794" y="806755"/>
          <a:ext cx="299627" cy="29962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B587A0-5D51-4A47-A566-A7CF0DDEBA1C}">
      <dsp:nvSpPr>
        <dsp:cNvPr id="0" name=""/>
        <dsp:cNvSpPr/>
      </dsp:nvSpPr>
      <dsp:spPr>
        <a:xfrm>
          <a:off x="629217" y="684180"/>
          <a:ext cx="3180933"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844550">
            <a:lnSpc>
              <a:spcPct val="100000"/>
            </a:lnSpc>
            <a:spcBef>
              <a:spcPct val="0"/>
            </a:spcBef>
            <a:spcAft>
              <a:spcPct val="35000"/>
            </a:spcAft>
            <a:buNone/>
          </a:pPr>
          <a:r>
            <a:rPr lang="en-US" sz="1900" b="0" i="0" kern="1200"/>
            <a:t>Comprehension</a:t>
          </a:r>
          <a:endParaRPr lang="en-US" sz="1900" kern="1200"/>
        </a:p>
      </dsp:txBody>
      <dsp:txXfrm>
        <a:off x="629217" y="684180"/>
        <a:ext cx="3180933" cy="544776"/>
      </dsp:txXfrm>
    </dsp:sp>
    <dsp:sp modelId="{6C066BAB-C1D3-4BEC-9C5D-A36F0107E35E}">
      <dsp:nvSpPr>
        <dsp:cNvPr id="0" name=""/>
        <dsp:cNvSpPr/>
      </dsp:nvSpPr>
      <dsp:spPr>
        <a:xfrm>
          <a:off x="3810150" y="684180"/>
          <a:ext cx="3257975"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488950">
            <a:lnSpc>
              <a:spcPct val="100000"/>
            </a:lnSpc>
            <a:spcBef>
              <a:spcPct val="0"/>
            </a:spcBef>
            <a:spcAft>
              <a:spcPct val="35000"/>
            </a:spcAft>
            <a:buNone/>
          </a:pPr>
          <a:r>
            <a:rPr lang="en-US" sz="1100" b="0" i="0" kern="1200"/>
            <a:t>Explain how the previous reading relates to what you are experiencing at your service site.</a:t>
          </a:r>
          <a:endParaRPr lang="en-US" sz="1100" kern="1200"/>
        </a:p>
      </dsp:txBody>
      <dsp:txXfrm>
        <a:off x="3810150" y="684180"/>
        <a:ext cx="3257975" cy="544776"/>
      </dsp:txXfrm>
    </dsp:sp>
    <dsp:sp modelId="{36C05C3A-C16E-4955-BD0F-0F35130AE1EF}">
      <dsp:nvSpPr>
        <dsp:cNvPr id="0" name=""/>
        <dsp:cNvSpPr/>
      </dsp:nvSpPr>
      <dsp:spPr>
        <a:xfrm>
          <a:off x="0" y="1365151"/>
          <a:ext cx="7068741" cy="5447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722917-18A3-4CDF-A771-A091C7C4D4F8}">
      <dsp:nvSpPr>
        <dsp:cNvPr id="0" name=""/>
        <dsp:cNvSpPr/>
      </dsp:nvSpPr>
      <dsp:spPr>
        <a:xfrm>
          <a:off x="164794" y="1487726"/>
          <a:ext cx="299627" cy="29962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F9E8B8-5161-4787-9A34-CA212FC0F8DC}">
      <dsp:nvSpPr>
        <dsp:cNvPr id="0" name=""/>
        <dsp:cNvSpPr/>
      </dsp:nvSpPr>
      <dsp:spPr>
        <a:xfrm>
          <a:off x="629217" y="1365151"/>
          <a:ext cx="3180933"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844550">
            <a:lnSpc>
              <a:spcPct val="100000"/>
            </a:lnSpc>
            <a:spcBef>
              <a:spcPct val="0"/>
            </a:spcBef>
            <a:spcAft>
              <a:spcPct val="35000"/>
            </a:spcAft>
            <a:buNone/>
          </a:pPr>
          <a:r>
            <a:rPr lang="en-US" sz="1900" b="0" i="0" kern="1200"/>
            <a:t>Application</a:t>
          </a:r>
          <a:endParaRPr lang="en-US" sz="1900" kern="1200"/>
        </a:p>
      </dsp:txBody>
      <dsp:txXfrm>
        <a:off x="629217" y="1365151"/>
        <a:ext cx="3180933" cy="544776"/>
      </dsp:txXfrm>
    </dsp:sp>
    <dsp:sp modelId="{4BF48D1D-6B22-4EDB-8EBC-480D735B57E6}">
      <dsp:nvSpPr>
        <dsp:cNvPr id="0" name=""/>
        <dsp:cNvSpPr/>
      </dsp:nvSpPr>
      <dsp:spPr>
        <a:xfrm>
          <a:off x="3810150" y="1365151"/>
          <a:ext cx="3257975"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488950">
            <a:lnSpc>
              <a:spcPct val="100000"/>
            </a:lnSpc>
            <a:spcBef>
              <a:spcPct val="0"/>
            </a:spcBef>
            <a:spcAft>
              <a:spcPct val="35000"/>
            </a:spcAft>
            <a:buNone/>
          </a:pPr>
          <a:r>
            <a:rPr lang="en-US" sz="1100" b="0" i="0" kern="1200"/>
            <a:t>How did you see a theory/concept in action in your service experience?</a:t>
          </a:r>
          <a:endParaRPr lang="en-US" sz="1100" kern="1200"/>
        </a:p>
      </dsp:txBody>
      <dsp:txXfrm>
        <a:off x="3810150" y="1365151"/>
        <a:ext cx="3257975" cy="544776"/>
      </dsp:txXfrm>
    </dsp:sp>
    <dsp:sp modelId="{4796449F-4DDE-4196-A875-4AAB5A9D4E6A}">
      <dsp:nvSpPr>
        <dsp:cNvPr id="0" name=""/>
        <dsp:cNvSpPr/>
      </dsp:nvSpPr>
      <dsp:spPr>
        <a:xfrm>
          <a:off x="0" y="2046122"/>
          <a:ext cx="7068741" cy="5447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EAB051-7E2F-41D2-9D26-420201B0D453}">
      <dsp:nvSpPr>
        <dsp:cNvPr id="0" name=""/>
        <dsp:cNvSpPr/>
      </dsp:nvSpPr>
      <dsp:spPr>
        <a:xfrm>
          <a:off x="164794" y="2168697"/>
          <a:ext cx="299627" cy="29962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AB1A5B-0112-4572-80BB-475A319F5745}">
      <dsp:nvSpPr>
        <dsp:cNvPr id="0" name=""/>
        <dsp:cNvSpPr/>
      </dsp:nvSpPr>
      <dsp:spPr>
        <a:xfrm>
          <a:off x="629217" y="2046122"/>
          <a:ext cx="3180933"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844550">
            <a:lnSpc>
              <a:spcPct val="100000"/>
            </a:lnSpc>
            <a:spcBef>
              <a:spcPct val="0"/>
            </a:spcBef>
            <a:spcAft>
              <a:spcPct val="35000"/>
            </a:spcAft>
            <a:buNone/>
          </a:pPr>
          <a:r>
            <a:rPr lang="en-US" sz="1900" b="0" i="0" kern="1200" dirty="0"/>
            <a:t>Analysis</a:t>
          </a:r>
          <a:endParaRPr lang="en-US" sz="1900" kern="1200" dirty="0"/>
        </a:p>
      </dsp:txBody>
      <dsp:txXfrm>
        <a:off x="629217" y="2046122"/>
        <a:ext cx="3180933" cy="544776"/>
      </dsp:txXfrm>
    </dsp:sp>
    <dsp:sp modelId="{98A8F7A6-9BDC-4C1B-83F7-01E8EDE88CE5}">
      <dsp:nvSpPr>
        <dsp:cNvPr id="0" name=""/>
        <dsp:cNvSpPr/>
      </dsp:nvSpPr>
      <dsp:spPr>
        <a:xfrm>
          <a:off x="3810150" y="2046122"/>
          <a:ext cx="3257975"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488950">
            <a:lnSpc>
              <a:spcPct val="100000"/>
            </a:lnSpc>
            <a:spcBef>
              <a:spcPct val="0"/>
            </a:spcBef>
            <a:spcAft>
              <a:spcPct val="35000"/>
            </a:spcAft>
            <a:buNone/>
          </a:pPr>
          <a:r>
            <a:rPr lang="en-US" sz="1100" b="0" i="0" kern="1200"/>
            <a:t>What are some possible reasons for the differences between the course material and your service experience?</a:t>
          </a:r>
          <a:endParaRPr lang="en-US" sz="1100" kern="1200"/>
        </a:p>
      </dsp:txBody>
      <dsp:txXfrm>
        <a:off x="3810150" y="2046122"/>
        <a:ext cx="3257975" cy="544776"/>
      </dsp:txXfrm>
    </dsp:sp>
    <dsp:sp modelId="{05FB60B0-0493-435B-823F-67BB86E8CE94}">
      <dsp:nvSpPr>
        <dsp:cNvPr id="0" name=""/>
        <dsp:cNvSpPr/>
      </dsp:nvSpPr>
      <dsp:spPr>
        <a:xfrm>
          <a:off x="0" y="2727093"/>
          <a:ext cx="7068741" cy="5447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A77A37-BACD-4E85-B346-D94731FF5BB9}">
      <dsp:nvSpPr>
        <dsp:cNvPr id="0" name=""/>
        <dsp:cNvSpPr/>
      </dsp:nvSpPr>
      <dsp:spPr>
        <a:xfrm>
          <a:off x="164794" y="2849668"/>
          <a:ext cx="299627" cy="29962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2BDF8E-E9A8-4C17-82C0-049F627A2D23}">
      <dsp:nvSpPr>
        <dsp:cNvPr id="0" name=""/>
        <dsp:cNvSpPr/>
      </dsp:nvSpPr>
      <dsp:spPr>
        <a:xfrm>
          <a:off x="629217" y="2727093"/>
          <a:ext cx="3180933"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844550">
            <a:lnSpc>
              <a:spcPct val="100000"/>
            </a:lnSpc>
            <a:spcBef>
              <a:spcPct val="0"/>
            </a:spcBef>
            <a:spcAft>
              <a:spcPct val="35000"/>
            </a:spcAft>
            <a:buNone/>
          </a:pPr>
          <a:r>
            <a:rPr lang="en-US" sz="1900" b="0" i="0" kern="1200"/>
            <a:t>Synthesis</a:t>
          </a:r>
          <a:endParaRPr lang="en-US" sz="1900" kern="1200"/>
        </a:p>
      </dsp:txBody>
      <dsp:txXfrm>
        <a:off x="629217" y="2727093"/>
        <a:ext cx="3180933" cy="544776"/>
      </dsp:txXfrm>
    </dsp:sp>
    <dsp:sp modelId="{CEBD968F-5ADC-4808-A653-B6896D88359E}">
      <dsp:nvSpPr>
        <dsp:cNvPr id="0" name=""/>
        <dsp:cNvSpPr/>
      </dsp:nvSpPr>
      <dsp:spPr>
        <a:xfrm>
          <a:off x="3810150" y="2727093"/>
          <a:ext cx="3257975"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488950">
            <a:lnSpc>
              <a:spcPct val="100000"/>
            </a:lnSpc>
            <a:spcBef>
              <a:spcPct val="0"/>
            </a:spcBef>
            <a:spcAft>
              <a:spcPct val="35000"/>
            </a:spcAft>
            <a:buNone/>
          </a:pPr>
          <a:r>
            <a:rPr lang="en-US" sz="1100" b="0" i="0" kern="1200" dirty="0"/>
            <a:t>What resources and strategies would you use to evaluate the effectiveness of this service project in meeting the needs of your community partner?</a:t>
          </a:r>
          <a:endParaRPr lang="en-US" sz="1100" kern="1200" dirty="0"/>
        </a:p>
      </dsp:txBody>
      <dsp:txXfrm>
        <a:off x="3810150" y="2727093"/>
        <a:ext cx="3257975" cy="544776"/>
      </dsp:txXfrm>
    </dsp:sp>
    <dsp:sp modelId="{B4055192-4D81-410D-8B86-BE0C8BE5F071}">
      <dsp:nvSpPr>
        <dsp:cNvPr id="0" name=""/>
        <dsp:cNvSpPr/>
      </dsp:nvSpPr>
      <dsp:spPr>
        <a:xfrm>
          <a:off x="0" y="3408064"/>
          <a:ext cx="7068741" cy="54477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C4B3F9-CD15-4EE8-A0E1-1871C147EED0}">
      <dsp:nvSpPr>
        <dsp:cNvPr id="0" name=""/>
        <dsp:cNvSpPr/>
      </dsp:nvSpPr>
      <dsp:spPr>
        <a:xfrm>
          <a:off x="164794" y="3530638"/>
          <a:ext cx="299627" cy="29962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E51242-3D52-42B6-91D0-E7978DD0F767}">
      <dsp:nvSpPr>
        <dsp:cNvPr id="0" name=""/>
        <dsp:cNvSpPr/>
      </dsp:nvSpPr>
      <dsp:spPr>
        <a:xfrm>
          <a:off x="629217" y="3408064"/>
          <a:ext cx="3180933"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844550">
            <a:lnSpc>
              <a:spcPct val="100000"/>
            </a:lnSpc>
            <a:spcBef>
              <a:spcPct val="0"/>
            </a:spcBef>
            <a:spcAft>
              <a:spcPct val="35000"/>
            </a:spcAft>
            <a:buNone/>
          </a:pPr>
          <a:r>
            <a:rPr lang="en-US" sz="1900" b="0" i="0" kern="1200"/>
            <a:t>Evaluation</a:t>
          </a:r>
          <a:endParaRPr lang="en-US" sz="1900" kern="1200"/>
        </a:p>
      </dsp:txBody>
      <dsp:txXfrm>
        <a:off x="629217" y="3408064"/>
        <a:ext cx="3180933" cy="544776"/>
      </dsp:txXfrm>
    </dsp:sp>
    <dsp:sp modelId="{A7AC3F9B-DCA8-46D7-8412-BDCACEBC4D9E}">
      <dsp:nvSpPr>
        <dsp:cNvPr id="0" name=""/>
        <dsp:cNvSpPr/>
      </dsp:nvSpPr>
      <dsp:spPr>
        <a:xfrm>
          <a:off x="3810150" y="3408064"/>
          <a:ext cx="3257975" cy="5447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656" tIns="57656" rIns="57656" bIns="57656" numCol="1" spcCol="1270" anchor="ctr" anchorCtr="0">
          <a:noAutofit/>
        </a:bodyPr>
        <a:lstStyle/>
        <a:p>
          <a:pPr marL="0" lvl="0" indent="0" algn="l" defTabSz="488950">
            <a:lnSpc>
              <a:spcPct val="100000"/>
            </a:lnSpc>
            <a:spcBef>
              <a:spcPct val="0"/>
            </a:spcBef>
            <a:spcAft>
              <a:spcPct val="35000"/>
            </a:spcAft>
            <a:buNone/>
          </a:pPr>
          <a:r>
            <a:rPr lang="en-US" sz="1100" b="0" i="0" kern="1200"/>
            <a:t>What are the strengths and weaknesses of this theory/model/concept in the context of your service experience?  </a:t>
          </a:r>
          <a:endParaRPr lang="en-US" sz="1100" kern="1200"/>
        </a:p>
      </dsp:txBody>
      <dsp:txXfrm>
        <a:off x="3810150" y="3408064"/>
        <a:ext cx="3257975" cy="5447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F0507-64F5-4C4C-8A2E-5D5053DC92DA}">
      <dsp:nvSpPr>
        <dsp:cNvPr id="0" name=""/>
        <dsp:cNvSpPr/>
      </dsp:nvSpPr>
      <dsp:spPr>
        <a:xfrm>
          <a:off x="0" y="31171"/>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Journals/Discussion Boards</a:t>
          </a:r>
          <a:endParaRPr lang="en-US" sz="2100" kern="1200"/>
        </a:p>
      </dsp:txBody>
      <dsp:txXfrm>
        <a:off x="25188" y="56359"/>
        <a:ext cx="7836324" cy="465594"/>
      </dsp:txXfrm>
    </dsp:sp>
    <dsp:sp modelId="{A27D1EE5-E35D-41E6-B81A-7CD441EEF16F}">
      <dsp:nvSpPr>
        <dsp:cNvPr id="0" name=""/>
        <dsp:cNvSpPr/>
      </dsp:nvSpPr>
      <dsp:spPr>
        <a:xfrm>
          <a:off x="0" y="607621"/>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Group Discussions</a:t>
          </a:r>
          <a:endParaRPr lang="en-US" sz="2100" kern="1200"/>
        </a:p>
      </dsp:txBody>
      <dsp:txXfrm>
        <a:off x="25188" y="632809"/>
        <a:ext cx="7836324" cy="465594"/>
      </dsp:txXfrm>
    </dsp:sp>
    <dsp:sp modelId="{2C8A4D8A-5030-4263-A982-464D1B65E421}">
      <dsp:nvSpPr>
        <dsp:cNvPr id="0" name=""/>
        <dsp:cNvSpPr/>
      </dsp:nvSpPr>
      <dsp:spPr>
        <a:xfrm>
          <a:off x="0" y="1184071"/>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Papers</a:t>
          </a:r>
          <a:endParaRPr lang="en-US" sz="2100" kern="1200"/>
        </a:p>
      </dsp:txBody>
      <dsp:txXfrm>
        <a:off x="25188" y="1209259"/>
        <a:ext cx="7836324" cy="465594"/>
      </dsp:txXfrm>
    </dsp:sp>
    <dsp:sp modelId="{4555492C-53EF-445D-B70F-F47C40FF00D3}">
      <dsp:nvSpPr>
        <dsp:cNvPr id="0" name=""/>
        <dsp:cNvSpPr/>
      </dsp:nvSpPr>
      <dsp:spPr>
        <a:xfrm>
          <a:off x="0" y="1755775"/>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Presentations</a:t>
          </a:r>
          <a:endParaRPr lang="en-US" sz="2100" kern="1200"/>
        </a:p>
      </dsp:txBody>
      <dsp:txXfrm>
        <a:off x="25188" y="1780963"/>
        <a:ext cx="7836324" cy="465594"/>
      </dsp:txXfrm>
    </dsp:sp>
    <dsp:sp modelId="{1A919017-30AD-46CB-AA02-1675B82C89FB}">
      <dsp:nvSpPr>
        <dsp:cNvPr id="0" name=""/>
        <dsp:cNvSpPr/>
      </dsp:nvSpPr>
      <dsp:spPr>
        <a:xfrm>
          <a:off x="0" y="2336971"/>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Community Partner/Leader Interview</a:t>
          </a:r>
          <a:endParaRPr lang="en-US" sz="2100" kern="1200"/>
        </a:p>
      </dsp:txBody>
      <dsp:txXfrm>
        <a:off x="25188" y="2362159"/>
        <a:ext cx="7836324" cy="465594"/>
      </dsp:txXfrm>
    </dsp:sp>
    <dsp:sp modelId="{AAB6F9A8-569F-452F-9329-146D280D664F}">
      <dsp:nvSpPr>
        <dsp:cNvPr id="0" name=""/>
        <dsp:cNvSpPr/>
      </dsp:nvSpPr>
      <dsp:spPr>
        <a:xfrm>
          <a:off x="0" y="2913421"/>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Portfolios</a:t>
          </a:r>
          <a:endParaRPr lang="en-US" sz="2100" kern="1200"/>
        </a:p>
      </dsp:txBody>
      <dsp:txXfrm>
        <a:off x="25188" y="2938609"/>
        <a:ext cx="7836324" cy="465594"/>
      </dsp:txXfrm>
    </dsp:sp>
    <dsp:sp modelId="{F2D6AA92-F3E3-4AE0-BDF1-CEDF34DA86D8}">
      <dsp:nvSpPr>
        <dsp:cNvPr id="0" name=""/>
        <dsp:cNvSpPr/>
      </dsp:nvSpPr>
      <dsp:spPr>
        <a:xfrm>
          <a:off x="0" y="3489871"/>
          <a:ext cx="7886700"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Blogs</a:t>
          </a:r>
          <a:endParaRPr lang="en-US" sz="2100" kern="1200"/>
        </a:p>
      </dsp:txBody>
      <dsp:txXfrm>
        <a:off x="25188" y="3515059"/>
        <a:ext cx="7836324" cy="4655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51A81-7B35-4617-A887-D238F5AF6838}">
      <dsp:nvSpPr>
        <dsp:cNvPr id="0" name=""/>
        <dsp:cNvSpPr/>
      </dsp:nvSpPr>
      <dsp:spPr>
        <a:xfrm>
          <a:off x="0" y="1675"/>
          <a:ext cx="7886700" cy="8491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6B889E-ADC6-49EA-AAE4-85C85027EB74}">
      <dsp:nvSpPr>
        <dsp:cNvPr id="0" name=""/>
        <dsp:cNvSpPr/>
      </dsp:nvSpPr>
      <dsp:spPr>
        <a:xfrm>
          <a:off x="256860" y="192728"/>
          <a:ext cx="467018" cy="4670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2E7DCD-8AA3-4C33-A0FE-0D1B0921FD26}">
      <dsp:nvSpPr>
        <dsp:cNvPr id="0" name=""/>
        <dsp:cNvSpPr/>
      </dsp:nvSpPr>
      <dsp:spPr>
        <a:xfrm>
          <a:off x="980739" y="1675"/>
          <a:ext cx="6905960" cy="849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866" tIns="89866" rIns="89866" bIns="89866"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3"/>
            </a:rPr>
            <a:t>Civic Engagement VALUE Rubric AAC&amp;U</a:t>
          </a:r>
          <a:endParaRPr lang="en-US" sz="2200" kern="1200"/>
        </a:p>
      </dsp:txBody>
      <dsp:txXfrm>
        <a:off x="980739" y="1675"/>
        <a:ext cx="6905960" cy="849125"/>
      </dsp:txXfrm>
    </dsp:sp>
    <dsp:sp modelId="{34C0C1A4-E6BA-4655-BAF0-F385CA0BA7B2}">
      <dsp:nvSpPr>
        <dsp:cNvPr id="0" name=""/>
        <dsp:cNvSpPr/>
      </dsp:nvSpPr>
      <dsp:spPr>
        <a:xfrm>
          <a:off x="0" y="1063081"/>
          <a:ext cx="7886700" cy="8491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2B4DB6-C589-4A6B-8C2D-046515A9415F}">
      <dsp:nvSpPr>
        <dsp:cNvPr id="0" name=""/>
        <dsp:cNvSpPr/>
      </dsp:nvSpPr>
      <dsp:spPr>
        <a:xfrm>
          <a:off x="256860" y="1254134"/>
          <a:ext cx="467018" cy="467018"/>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C7B884-A122-414A-B640-53B9F8A7A8C2}">
      <dsp:nvSpPr>
        <dsp:cNvPr id="0" name=""/>
        <dsp:cNvSpPr/>
      </dsp:nvSpPr>
      <dsp:spPr>
        <a:xfrm>
          <a:off x="980739" y="1063081"/>
          <a:ext cx="6905960" cy="849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866" tIns="89866" rIns="89866" bIns="89866"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6"/>
            </a:rPr>
            <a:t>Center for Civic Reflection</a:t>
          </a:r>
          <a:endParaRPr lang="en-US" sz="2200" kern="1200"/>
        </a:p>
      </dsp:txBody>
      <dsp:txXfrm>
        <a:off x="980739" y="1063081"/>
        <a:ext cx="6905960" cy="849125"/>
      </dsp:txXfrm>
    </dsp:sp>
    <dsp:sp modelId="{F3CEA12E-45FD-46F5-8366-75F9446E9A77}">
      <dsp:nvSpPr>
        <dsp:cNvPr id="0" name=""/>
        <dsp:cNvSpPr/>
      </dsp:nvSpPr>
      <dsp:spPr>
        <a:xfrm>
          <a:off x="0" y="2124488"/>
          <a:ext cx="7886700" cy="8491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BD4EC0-E646-470A-9C48-AB6D2E74A7F6}">
      <dsp:nvSpPr>
        <dsp:cNvPr id="0" name=""/>
        <dsp:cNvSpPr/>
      </dsp:nvSpPr>
      <dsp:spPr>
        <a:xfrm>
          <a:off x="256860" y="2315541"/>
          <a:ext cx="467018" cy="4670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E2C275-F7C9-463B-A534-74C02AC7BB53}">
      <dsp:nvSpPr>
        <dsp:cNvPr id="0" name=""/>
        <dsp:cNvSpPr/>
      </dsp:nvSpPr>
      <dsp:spPr>
        <a:xfrm>
          <a:off x="980739" y="2124488"/>
          <a:ext cx="6905960" cy="849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866" tIns="89866" rIns="89866" bIns="89866"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9"/>
            </a:rPr>
            <a:t>Student Reflection Blog Rubric</a:t>
          </a:r>
          <a:endParaRPr lang="en-US" sz="2200" kern="1200"/>
        </a:p>
      </dsp:txBody>
      <dsp:txXfrm>
        <a:off x="980739" y="2124488"/>
        <a:ext cx="6905960" cy="849125"/>
      </dsp:txXfrm>
    </dsp:sp>
    <dsp:sp modelId="{B66F3D93-9E0C-4CB2-BBBF-717262D3C3B9}">
      <dsp:nvSpPr>
        <dsp:cNvPr id="0" name=""/>
        <dsp:cNvSpPr/>
      </dsp:nvSpPr>
      <dsp:spPr>
        <a:xfrm>
          <a:off x="0" y="3185894"/>
          <a:ext cx="7886700" cy="8491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1EAEB-B75F-4CD4-94DE-F086D2782929}">
      <dsp:nvSpPr>
        <dsp:cNvPr id="0" name=""/>
        <dsp:cNvSpPr/>
      </dsp:nvSpPr>
      <dsp:spPr>
        <a:xfrm>
          <a:off x="256860" y="3376947"/>
          <a:ext cx="467018" cy="467018"/>
        </a:xfrm>
        <a:prstGeom prst="rect">
          <a:avLst/>
        </a:prstGeom>
        <a:blipFill>
          <a:blip xmlns:r="http://schemas.openxmlformats.org/officeDocument/2006/relationships"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ADE75B-5DC7-4B55-8244-07BEA89188CD}">
      <dsp:nvSpPr>
        <dsp:cNvPr id="0" name=""/>
        <dsp:cNvSpPr/>
      </dsp:nvSpPr>
      <dsp:spPr>
        <a:xfrm>
          <a:off x="980739" y="3185894"/>
          <a:ext cx="6905960" cy="849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9866" tIns="89866" rIns="89866" bIns="89866" numCol="1" spcCol="1270" anchor="ctr" anchorCtr="0">
          <a:noAutofit/>
        </a:bodyPr>
        <a:lstStyle/>
        <a:p>
          <a:pPr marL="0" lvl="0" indent="0" algn="l" defTabSz="977900">
            <a:lnSpc>
              <a:spcPct val="90000"/>
            </a:lnSpc>
            <a:spcBef>
              <a:spcPct val="0"/>
            </a:spcBef>
            <a:spcAft>
              <a:spcPct val="35000"/>
            </a:spcAft>
            <a:buNone/>
          </a:pPr>
          <a:r>
            <a:rPr lang="en-US" sz="2200" kern="1200">
              <a:hlinkClick xmlns:r="http://schemas.openxmlformats.org/officeDocument/2006/relationships" r:id="rId12"/>
            </a:rPr>
            <a:t>Office of Community Engagement Wiki</a:t>
          </a:r>
          <a:endParaRPr lang="en-US" sz="2200" kern="1200"/>
        </a:p>
      </dsp:txBody>
      <dsp:txXfrm>
        <a:off x="980739" y="3185894"/>
        <a:ext cx="6905960" cy="84912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826ECE1A-E4B1-4FC9-ABA0-5CA66D696E76}" type="datetimeFigureOut">
              <a:rPr lang="en-US" smtClean="0"/>
              <a:t>11/7/2025</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B0BC6855-64BF-4A3E-91EC-8F5B27B36437}" type="slidenum">
              <a:rPr lang="en-US" smtClean="0"/>
              <a:t>‹#›</a:t>
            </a:fld>
            <a:endParaRPr lang="en-US"/>
          </a:p>
        </p:txBody>
      </p:sp>
    </p:spTree>
    <p:extLst>
      <p:ext uri="{BB962C8B-B14F-4D97-AF65-F5344CB8AC3E}">
        <p14:creationId xmlns:p14="http://schemas.microsoft.com/office/powerpoint/2010/main" val="37336386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BC053311-B332-4446-BE43-C3CE6CD0C8D3}" type="datetimeFigureOut">
              <a:rPr lang="en-US" smtClean="0"/>
              <a:t>11/7/2025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ED51640-8306-401C-849B-F17462DD482D}" type="slidenum">
              <a:rPr lang="en-US" smtClean="0"/>
              <a:t>‹#›</a:t>
            </a:fld>
            <a:endParaRPr lang="en-US"/>
          </a:p>
        </p:txBody>
      </p:sp>
    </p:spTree>
    <p:extLst>
      <p:ext uri="{BB962C8B-B14F-4D97-AF65-F5344CB8AC3E}">
        <p14:creationId xmlns:p14="http://schemas.microsoft.com/office/powerpoint/2010/main" val="2265485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1</a:t>
            </a:fld>
            <a:endParaRPr lang="en-US"/>
          </a:p>
        </p:txBody>
      </p:sp>
    </p:spTree>
    <p:extLst>
      <p:ext uri="{BB962C8B-B14F-4D97-AF65-F5344CB8AC3E}">
        <p14:creationId xmlns:p14="http://schemas.microsoft.com/office/powerpoint/2010/main" val="773657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D720F8-7729-4F67-8B26-F1151C4D138E}" type="slidenum">
              <a:rPr lang="en-US" smtClean="0"/>
              <a:t>2</a:t>
            </a:fld>
            <a:endParaRPr lang="en-US"/>
          </a:p>
        </p:txBody>
      </p:sp>
    </p:spTree>
    <p:extLst>
      <p:ext uri="{BB962C8B-B14F-4D97-AF65-F5344CB8AC3E}">
        <p14:creationId xmlns:p14="http://schemas.microsoft.com/office/powerpoint/2010/main" val="10614226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defTabSz="931723">
              <a:defRPr/>
            </a:pPr>
            <a:r>
              <a:rPr lang="en-US" dirty="0"/>
              <a:t>Through reflection students analyze concepts, evaluate experiences, and form opinions. Critical reflection provides students with the opportunity to examine and question their beliefs, opinions, and values. It involves observation, asking questions, and putting facts, ideas, and experiences together to derive new meaning and new knowledge. </a:t>
            </a:r>
            <a:endParaRPr lang="en-US" sz="1600" b="1" i="1" dirty="0"/>
          </a:p>
          <a:p>
            <a:endParaRPr lang="en-US" dirty="0"/>
          </a:p>
          <a:p>
            <a:r>
              <a:rPr lang="en-US" b="1" i="1" dirty="0"/>
              <a:t>Reflection is a process designed to promote the examination and interpretation of experience and the promotion of cognitive learning. </a:t>
            </a:r>
          </a:p>
          <a:p>
            <a:endParaRPr lang="en-US" b="1" i="1" dirty="0"/>
          </a:p>
          <a:p>
            <a:endParaRPr lang="en-US" dirty="0"/>
          </a:p>
        </p:txBody>
      </p:sp>
      <p:sp>
        <p:nvSpPr>
          <p:cNvPr id="4" name="Slide Number Placeholder 3"/>
          <p:cNvSpPr>
            <a:spLocks noGrp="1"/>
          </p:cNvSpPr>
          <p:nvPr>
            <p:ph type="sldNum" sz="quarter" idx="10"/>
          </p:nvPr>
        </p:nvSpPr>
        <p:spPr/>
        <p:txBody>
          <a:bodyPr/>
          <a:lstStyle/>
          <a:p>
            <a:fld id="{44D720F8-7729-4F67-8B26-F1151C4D138E}" type="slidenum">
              <a:rPr lang="en-US" smtClean="0"/>
              <a:t>3</a:t>
            </a:fld>
            <a:endParaRPr lang="en-US"/>
          </a:p>
        </p:txBody>
      </p:sp>
    </p:spTree>
    <p:extLst>
      <p:ext uri="{BB962C8B-B14F-4D97-AF65-F5344CB8AC3E}">
        <p14:creationId xmlns:p14="http://schemas.microsoft.com/office/powerpoint/2010/main" val="2273633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defTabSz="931723">
              <a:defRPr/>
            </a:pPr>
            <a:r>
              <a:rPr lang="en-US" dirty="0"/>
              <a:t>Learning is a process rather than an outcome.  Learning is the process by whereby knowledge is created through the transformation of experience.</a:t>
            </a:r>
          </a:p>
          <a:p>
            <a:pPr marL="0" lvl="1" defTabSz="931723">
              <a:defRPr/>
            </a:pPr>
            <a:endParaRPr lang="en-US" dirty="0"/>
          </a:p>
          <a:p>
            <a:pPr marL="0" lvl="1" defTabSz="931723">
              <a:defRPr/>
            </a:pPr>
            <a:r>
              <a:rPr lang="en-US" dirty="0"/>
              <a:t>Reflection improves basic academic skills and promotes a deeper understanding of course subject matter and its relations to the non-academic world; it improves higher level thinking and problem solving, and students’ ability to learn from experience. Reflection promotes personal development by enhancing students’ self-awareness, their sense of community, and their sense of their own capacities. </a:t>
            </a:r>
            <a:endParaRPr lang="en-US" sz="1600" b="1" i="1" dirty="0"/>
          </a:p>
          <a:p>
            <a:endParaRPr lang="en-US" dirty="0"/>
          </a:p>
        </p:txBody>
      </p:sp>
      <p:sp>
        <p:nvSpPr>
          <p:cNvPr id="4" name="Slide Number Placeholder 3"/>
          <p:cNvSpPr>
            <a:spLocks noGrp="1"/>
          </p:cNvSpPr>
          <p:nvPr>
            <p:ph type="sldNum" sz="quarter" idx="10"/>
          </p:nvPr>
        </p:nvSpPr>
        <p:spPr/>
        <p:txBody>
          <a:bodyPr/>
          <a:lstStyle/>
          <a:p>
            <a:fld id="{44D720F8-7729-4F67-8B26-F1151C4D138E}" type="slidenum">
              <a:rPr lang="en-US" smtClean="0"/>
              <a:t>4</a:t>
            </a:fld>
            <a:endParaRPr lang="en-US"/>
          </a:p>
        </p:txBody>
      </p:sp>
    </p:spTree>
    <p:extLst>
      <p:ext uri="{BB962C8B-B14F-4D97-AF65-F5344CB8AC3E}">
        <p14:creationId xmlns:p14="http://schemas.microsoft.com/office/powerpoint/2010/main" val="3868962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4 Cs – Continuous, C</a:t>
            </a:r>
          </a:p>
        </p:txBody>
      </p:sp>
      <p:sp>
        <p:nvSpPr>
          <p:cNvPr id="4" name="Slide Number Placeholder 3"/>
          <p:cNvSpPr>
            <a:spLocks noGrp="1"/>
          </p:cNvSpPr>
          <p:nvPr>
            <p:ph type="sldNum" sz="quarter" idx="10"/>
          </p:nvPr>
        </p:nvSpPr>
        <p:spPr/>
        <p:txBody>
          <a:bodyPr/>
          <a:lstStyle/>
          <a:p>
            <a:fld id="{44D720F8-7729-4F67-8B26-F1151C4D138E}" type="slidenum">
              <a:rPr lang="en-US" smtClean="0"/>
              <a:t>5</a:t>
            </a:fld>
            <a:endParaRPr lang="en-US"/>
          </a:p>
        </p:txBody>
      </p:sp>
    </p:spTree>
    <p:extLst>
      <p:ext uri="{BB962C8B-B14F-4D97-AF65-F5344CB8AC3E}">
        <p14:creationId xmlns:p14="http://schemas.microsoft.com/office/powerpoint/2010/main" val="19413069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ED51640-8306-401C-849B-F17462DD482D}" type="slidenum">
              <a:rPr lang="en-US" smtClean="0"/>
              <a:t>6</a:t>
            </a:fld>
            <a:endParaRPr lang="en-US"/>
          </a:p>
        </p:txBody>
      </p:sp>
    </p:spTree>
    <p:extLst>
      <p:ext uri="{BB962C8B-B14F-4D97-AF65-F5344CB8AC3E}">
        <p14:creationId xmlns:p14="http://schemas.microsoft.com/office/powerpoint/2010/main" val="471733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time students reflect on the experience they should go through the</a:t>
            </a:r>
            <a:r>
              <a:rPr lang="en-US" baseline="0" dirty="0"/>
              <a:t> sequence of the DEAL</a:t>
            </a:r>
            <a:endParaRPr lang="en-US" dirty="0"/>
          </a:p>
        </p:txBody>
      </p:sp>
      <p:sp>
        <p:nvSpPr>
          <p:cNvPr id="4" name="Slide Number Placeholder 3"/>
          <p:cNvSpPr>
            <a:spLocks noGrp="1"/>
          </p:cNvSpPr>
          <p:nvPr>
            <p:ph type="sldNum" sz="quarter" idx="10"/>
          </p:nvPr>
        </p:nvSpPr>
        <p:spPr/>
        <p:txBody>
          <a:bodyPr/>
          <a:lstStyle/>
          <a:p>
            <a:fld id="{44D720F8-7729-4F67-8B26-F1151C4D138E}" type="slidenum">
              <a:rPr lang="en-US" smtClean="0"/>
              <a:t>7</a:t>
            </a:fld>
            <a:endParaRPr lang="en-US"/>
          </a:p>
        </p:txBody>
      </p:sp>
    </p:spTree>
    <p:extLst>
      <p:ext uri="{BB962C8B-B14F-4D97-AF65-F5344CB8AC3E}">
        <p14:creationId xmlns:p14="http://schemas.microsoft.com/office/powerpoint/2010/main" val="2498368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In order to think critically and grow through the service learning experience, we employ all </a:t>
            </a:r>
          </a:p>
          <a:p>
            <a:r>
              <a:rPr lang="en-US" dirty="0"/>
              <a:t>levels of this taxonomy or categories of intellectual behavior. Verbs utilized in reflection prompts will indicate </a:t>
            </a:r>
          </a:p>
          <a:p>
            <a:r>
              <a:rPr lang="en-US" dirty="0"/>
              <a:t>which level is used. (Knowledge, Comprehension, Classify, Application, Analysis, Synthesis, Evaluation). </a:t>
            </a:r>
          </a:p>
          <a:p>
            <a:endParaRPr lang="en-US" dirty="0"/>
          </a:p>
          <a:p>
            <a:r>
              <a:rPr lang="en-US" baseline="0" dirty="0"/>
              <a:t> </a:t>
            </a:r>
            <a:endParaRPr lang="en-US" dirty="0"/>
          </a:p>
        </p:txBody>
      </p:sp>
      <p:sp>
        <p:nvSpPr>
          <p:cNvPr id="4" name="Slide Number Placeholder 3"/>
          <p:cNvSpPr>
            <a:spLocks noGrp="1"/>
          </p:cNvSpPr>
          <p:nvPr>
            <p:ph type="sldNum" sz="quarter" idx="10"/>
          </p:nvPr>
        </p:nvSpPr>
        <p:spPr/>
        <p:txBody>
          <a:bodyPr/>
          <a:lstStyle/>
          <a:p>
            <a:fld id="{44D720F8-7729-4F67-8B26-F1151C4D138E}" type="slidenum">
              <a:rPr lang="en-US" smtClean="0"/>
              <a:t>8</a:t>
            </a:fld>
            <a:endParaRPr lang="en-US"/>
          </a:p>
        </p:txBody>
      </p:sp>
    </p:spTree>
    <p:extLst>
      <p:ext uri="{BB962C8B-B14F-4D97-AF65-F5344CB8AC3E}">
        <p14:creationId xmlns:p14="http://schemas.microsoft.com/office/powerpoint/2010/main" val="400179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9</a:t>
            </a:fld>
            <a:endParaRPr lang="en-US"/>
          </a:p>
        </p:txBody>
      </p:sp>
    </p:spTree>
    <p:extLst>
      <p:ext uri="{BB962C8B-B14F-4D97-AF65-F5344CB8AC3E}">
        <p14:creationId xmlns:p14="http://schemas.microsoft.com/office/powerpoint/2010/main" val="2660107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10</a:t>
            </a:fld>
            <a:endParaRPr lang="en-US"/>
          </a:p>
        </p:txBody>
      </p:sp>
    </p:spTree>
    <p:extLst>
      <p:ext uri="{BB962C8B-B14F-4D97-AF65-F5344CB8AC3E}">
        <p14:creationId xmlns:p14="http://schemas.microsoft.com/office/powerpoint/2010/main" val="266315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11</a:t>
            </a:fld>
            <a:endParaRPr lang="en-US"/>
          </a:p>
        </p:txBody>
      </p:sp>
    </p:spTree>
    <p:extLst>
      <p:ext uri="{BB962C8B-B14F-4D97-AF65-F5344CB8AC3E}">
        <p14:creationId xmlns:p14="http://schemas.microsoft.com/office/powerpoint/2010/main" val="3410820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12</a:t>
            </a:fld>
            <a:endParaRPr lang="en-US"/>
          </a:p>
        </p:txBody>
      </p:sp>
    </p:spTree>
    <p:extLst>
      <p:ext uri="{BB962C8B-B14F-4D97-AF65-F5344CB8AC3E}">
        <p14:creationId xmlns:p14="http://schemas.microsoft.com/office/powerpoint/2010/main" val="2058641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13</a:t>
            </a:fld>
            <a:endParaRPr lang="en-US"/>
          </a:p>
        </p:txBody>
      </p:sp>
    </p:spTree>
    <p:extLst>
      <p:ext uri="{BB962C8B-B14F-4D97-AF65-F5344CB8AC3E}">
        <p14:creationId xmlns:p14="http://schemas.microsoft.com/office/powerpoint/2010/main" val="4210792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4D720F8-7729-4F67-8B26-F1151C4D138E}" type="slidenum">
              <a:rPr lang="en-US" smtClean="0"/>
              <a:t>14</a:t>
            </a:fld>
            <a:endParaRPr lang="en-US"/>
          </a:p>
        </p:txBody>
      </p:sp>
    </p:spTree>
    <p:extLst>
      <p:ext uri="{BB962C8B-B14F-4D97-AF65-F5344CB8AC3E}">
        <p14:creationId xmlns:p14="http://schemas.microsoft.com/office/powerpoint/2010/main" val="4027757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ound Diagonal Corner Rectangle 6">
            <a:extLst>
              <a:ext uri="{FF2B5EF4-FFF2-40B4-BE49-F238E27FC236}">
                <a16:creationId xmlns:a16="http://schemas.microsoft.com/office/drawing/2014/main" id="{1975621B-1C90-10A1-789B-7D07216A2B7B}"/>
              </a:ext>
            </a:extLst>
          </p:cNvPr>
          <p:cNvSpPr/>
          <p:nvPr/>
        </p:nvSpPr>
        <p:spPr>
          <a:xfrm>
            <a:off x="585439" y="507185"/>
            <a:ext cx="7953607" cy="5414114"/>
          </a:xfrm>
          <a:prstGeom prst="round2DiagRect">
            <a:avLst/>
          </a:prstGeom>
          <a:solidFill>
            <a:srgbClr val="9F081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F80F88B6-EF0B-EDB8-8874-D1E97A8A974F}"/>
              </a:ext>
            </a:extLst>
          </p:cNvPr>
          <p:cNvSpPr>
            <a:spLocks noGrp="1"/>
          </p:cNvSpPr>
          <p:nvPr>
            <p:ph type="ctrTitle"/>
          </p:nvPr>
        </p:nvSpPr>
        <p:spPr>
          <a:xfrm>
            <a:off x="1143000" y="1122364"/>
            <a:ext cx="6858000" cy="2306637"/>
          </a:xfrm>
        </p:spPr>
        <p:txBody>
          <a:bodyPr anchor="b"/>
          <a:lstStyle>
            <a:lvl1pPr algn="l">
              <a:defRPr sz="45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7F3DA3C-7870-273E-8CA2-91166DF71859}"/>
              </a:ext>
            </a:extLst>
          </p:cNvPr>
          <p:cNvSpPr>
            <a:spLocks noGrp="1"/>
          </p:cNvSpPr>
          <p:nvPr>
            <p:ph type="subTitle" idx="1"/>
          </p:nvPr>
        </p:nvSpPr>
        <p:spPr>
          <a:xfrm>
            <a:off x="1143000" y="3602038"/>
            <a:ext cx="6858000" cy="1655762"/>
          </a:xfrm>
        </p:spPr>
        <p:txBody>
          <a:bodyPr/>
          <a:lstStyle>
            <a:lvl1pPr marL="0" indent="0" algn="l">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113D91B-CD79-2ED7-4C7A-4B1ACAB7E76C}"/>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5" name="Footer Placeholder 4">
            <a:extLst>
              <a:ext uri="{FF2B5EF4-FFF2-40B4-BE49-F238E27FC236}">
                <a16:creationId xmlns:a16="http://schemas.microsoft.com/office/drawing/2014/main" id="{A883446E-800B-169F-A055-7E7F720950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C932B5-BB86-6595-2D56-26B1A66DA179}"/>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8" name="Rectangle 7">
            <a:extLst>
              <a:ext uri="{FF2B5EF4-FFF2-40B4-BE49-F238E27FC236}">
                <a16:creationId xmlns:a16="http://schemas.microsoft.com/office/drawing/2014/main" id="{998F55DE-AFA8-B1D8-168E-11244FBB6632}"/>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949242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C68A3-2751-B940-51DC-F57A3CC81925}"/>
              </a:ext>
            </a:extLst>
          </p:cNvPr>
          <p:cNvSpPr>
            <a:spLocks noGrp="1"/>
          </p:cNvSpPr>
          <p:nvPr>
            <p:ph type="title"/>
          </p:nvPr>
        </p:nvSpPr>
        <p:spPr/>
        <p:txBody>
          <a:bodyPr>
            <a:normAutofit/>
          </a:bodyPr>
          <a:lstStyle>
            <a:lvl1pPr>
              <a:defRPr sz="2400">
                <a:solidFill>
                  <a:srgbClr val="9F081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DA6F1F7-1359-D878-DA78-CB0BE7BCD479}"/>
              </a:ext>
            </a:extLst>
          </p:cNvPr>
          <p:cNvSpPr>
            <a:spLocks noGrp="1"/>
          </p:cNvSpPr>
          <p:nvPr>
            <p:ph idx="1"/>
          </p:nvPr>
        </p:nvSpPr>
        <p:spPr>
          <a:xfrm>
            <a:off x="628650" y="1825626"/>
            <a:ext cx="7886700" cy="4036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14B0E91-E911-04FF-AD69-01B4974AB1A2}"/>
              </a:ext>
            </a:extLst>
          </p:cNvPr>
          <p:cNvSpPr>
            <a:spLocks noGrp="1"/>
          </p:cNvSpPr>
          <p:nvPr>
            <p:ph type="dt" sz="half" idx="10"/>
          </p:nvPr>
        </p:nvSpPr>
        <p:spPr>
          <a:xfrm>
            <a:off x="628650" y="6356351"/>
            <a:ext cx="2053590" cy="365125"/>
          </a:xfrm>
        </p:spPr>
        <p:txBody>
          <a:bodyPr/>
          <a:lstStyle/>
          <a:p>
            <a:fld id="{86AD8A0A-C092-45C8-8F4C-83D1FCD65D86}" type="datetimeFigureOut">
              <a:rPr lang="en-US" smtClean="0"/>
              <a:t>11/7/2025</a:t>
            </a:fld>
            <a:endParaRPr lang="en-US"/>
          </a:p>
        </p:txBody>
      </p:sp>
      <p:sp>
        <p:nvSpPr>
          <p:cNvPr id="5" name="Footer Placeholder 4">
            <a:extLst>
              <a:ext uri="{FF2B5EF4-FFF2-40B4-BE49-F238E27FC236}">
                <a16:creationId xmlns:a16="http://schemas.microsoft.com/office/drawing/2014/main" id="{836E8393-24F8-5D76-7C71-8995F3F9BE05}"/>
              </a:ext>
            </a:extLst>
          </p:cNvPr>
          <p:cNvSpPr>
            <a:spLocks noGrp="1"/>
          </p:cNvSpPr>
          <p:nvPr>
            <p:ph type="ftr" sz="quarter" idx="11"/>
          </p:nvPr>
        </p:nvSpPr>
        <p:spPr>
          <a:xfrm>
            <a:off x="2994660" y="6356351"/>
            <a:ext cx="3124200" cy="365125"/>
          </a:xfrm>
        </p:spPr>
        <p:txBody>
          <a:bodyPr/>
          <a:lstStyle/>
          <a:p>
            <a:endParaRPr lang="en-US"/>
          </a:p>
        </p:txBody>
      </p:sp>
      <p:sp>
        <p:nvSpPr>
          <p:cNvPr id="6" name="Slide Number Placeholder 5">
            <a:extLst>
              <a:ext uri="{FF2B5EF4-FFF2-40B4-BE49-F238E27FC236}">
                <a16:creationId xmlns:a16="http://schemas.microsoft.com/office/drawing/2014/main" id="{1A409A71-F4B9-91C2-0F64-84417EE18734}"/>
              </a:ext>
            </a:extLst>
          </p:cNvPr>
          <p:cNvSpPr>
            <a:spLocks noGrp="1"/>
          </p:cNvSpPr>
          <p:nvPr>
            <p:ph type="sldNum" sz="quarter" idx="12"/>
          </p:nvPr>
        </p:nvSpPr>
        <p:spPr>
          <a:xfrm>
            <a:off x="6225540" y="6356351"/>
            <a:ext cx="1945516" cy="365125"/>
          </a:xfrm>
        </p:spPr>
        <p:txBody>
          <a:bodyPr/>
          <a:lstStyle/>
          <a:p>
            <a:fld id="{65018884-28BC-4C69-9756-D59D118C33F7}" type="slidenum">
              <a:rPr lang="en-US" smtClean="0"/>
              <a:t>‹#›</a:t>
            </a:fld>
            <a:endParaRPr lang="en-US"/>
          </a:p>
        </p:txBody>
      </p:sp>
      <p:sp>
        <p:nvSpPr>
          <p:cNvPr id="7" name="Rectangle 6">
            <a:extLst>
              <a:ext uri="{FF2B5EF4-FFF2-40B4-BE49-F238E27FC236}">
                <a16:creationId xmlns:a16="http://schemas.microsoft.com/office/drawing/2014/main" id="{8DA99752-A190-C1E8-3F8C-185D08BBA413}"/>
              </a:ext>
            </a:extLst>
          </p:cNvPr>
          <p:cNvSpPr/>
          <p:nvPr/>
        </p:nvSpPr>
        <p:spPr>
          <a:xfrm>
            <a:off x="8171056" y="6030829"/>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00052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ound Diagonal Corner Rectangle 7">
            <a:extLst>
              <a:ext uri="{FF2B5EF4-FFF2-40B4-BE49-F238E27FC236}">
                <a16:creationId xmlns:a16="http://schemas.microsoft.com/office/drawing/2014/main" id="{2A45C095-398D-351F-8382-49E15718BC69}"/>
              </a:ext>
            </a:extLst>
          </p:cNvPr>
          <p:cNvSpPr/>
          <p:nvPr/>
        </p:nvSpPr>
        <p:spPr>
          <a:xfrm>
            <a:off x="427347" y="798747"/>
            <a:ext cx="8263055" cy="3295382"/>
          </a:xfrm>
          <a:prstGeom prst="round2DiagRect">
            <a:avLst/>
          </a:prstGeom>
          <a:solidFill>
            <a:srgbClr val="9F081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40E04747-52C4-A7BB-CF26-F7B8DD570765}"/>
              </a:ext>
            </a:extLst>
          </p:cNvPr>
          <p:cNvSpPr>
            <a:spLocks noGrp="1"/>
          </p:cNvSpPr>
          <p:nvPr>
            <p:ph type="title"/>
          </p:nvPr>
        </p:nvSpPr>
        <p:spPr>
          <a:xfrm>
            <a:off x="623888" y="1259841"/>
            <a:ext cx="7886700" cy="2580640"/>
          </a:xfrm>
        </p:spPr>
        <p:txBody>
          <a:bodyPr anchor="b"/>
          <a:lstStyle>
            <a:lvl1pPr>
              <a:defRPr sz="4500">
                <a:solidFill>
                  <a:schemeClr val="bg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F2A98F-799F-5CB8-3C46-9B8D16B6B9B1}"/>
              </a:ext>
            </a:extLst>
          </p:cNvPr>
          <p:cNvSpPr>
            <a:spLocks noGrp="1"/>
          </p:cNvSpPr>
          <p:nvPr>
            <p:ph type="body" idx="1"/>
          </p:nvPr>
        </p:nvSpPr>
        <p:spPr>
          <a:xfrm>
            <a:off x="623888" y="4241345"/>
            <a:ext cx="7886700" cy="1631136"/>
          </a:xfrm>
        </p:spPr>
        <p:txBody>
          <a:bodyPr/>
          <a:lstStyle>
            <a:lvl1pPr marL="0" indent="0">
              <a:buNone/>
              <a:defRPr sz="1800">
                <a:solidFill>
                  <a:schemeClr val="tx1"/>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E23882-2E39-BC9A-6673-D125150AEE16}"/>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5" name="Footer Placeholder 4">
            <a:extLst>
              <a:ext uri="{FF2B5EF4-FFF2-40B4-BE49-F238E27FC236}">
                <a16:creationId xmlns:a16="http://schemas.microsoft.com/office/drawing/2014/main" id="{2D4FB262-7ECC-804A-B79B-7C1D962940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EA7A37-29D7-6292-04EE-87D385A2261A}"/>
              </a:ext>
            </a:extLst>
          </p:cNvPr>
          <p:cNvSpPr>
            <a:spLocks noGrp="1"/>
          </p:cNvSpPr>
          <p:nvPr>
            <p:ph type="sldNum" sz="quarter" idx="12"/>
          </p:nvPr>
        </p:nvSpPr>
        <p:spPr>
          <a:xfrm>
            <a:off x="6457951" y="6356351"/>
            <a:ext cx="1713105" cy="365125"/>
          </a:xfrm>
        </p:spPr>
        <p:txBody>
          <a:bodyPr/>
          <a:lstStyle/>
          <a:p>
            <a:fld id="{65018884-28BC-4C69-9756-D59D118C33F7}" type="slidenum">
              <a:rPr lang="en-US" smtClean="0"/>
              <a:t>‹#›</a:t>
            </a:fld>
            <a:endParaRPr lang="en-US"/>
          </a:p>
        </p:txBody>
      </p:sp>
      <p:sp>
        <p:nvSpPr>
          <p:cNvPr id="7" name="Rectangle 6">
            <a:extLst>
              <a:ext uri="{FF2B5EF4-FFF2-40B4-BE49-F238E27FC236}">
                <a16:creationId xmlns:a16="http://schemas.microsoft.com/office/drawing/2014/main" id="{30A2B1BA-F4D2-4590-9217-15212F146107}"/>
              </a:ext>
            </a:extLst>
          </p:cNvPr>
          <p:cNvSpPr/>
          <p:nvPr/>
        </p:nvSpPr>
        <p:spPr>
          <a:xfrm>
            <a:off x="8171056" y="6030829"/>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712542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78527-AA15-7ABC-E1F5-F9BB89EF9D70}"/>
              </a:ext>
            </a:extLst>
          </p:cNvPr>
          <p:cNvSpPr>
            <a:spLocks noGrp="1"/>
          </p:cNvSpPr>
          <p:nvPr>
            <p:ph type="title"/>
          </p:nvPr>
        </p:nvSpPr>
        <p:spPr/>
        <p:txBody>
          <a:bodyPr/>
          <a:lstStyle>
            <a:lvl1pPr>
              <a:defRPr>
                <a:solidFill>
                  <a:srgbClr val="9F081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EFA8043-9713-4483-C69B-9CED1EC4C5E4}"/>
              </a:ext>
            </a:extLst>
          </p:cNvPr>
          <p:cNvSpPr>
            <a:spLocks noGrp="1"/>
          </p:cNvSpPr>
          <p:nvPr>
            <p:ph sz="half" idx="1"/>
          </p:nvPr>
        </p:nvSpPr>
        <p:spPr>
          <a:xfrm>
            <a:off x="628650" y="1825626"/>
            <a:ext cx="3886200" cy="4117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E0FC16-6E03-AFF6-9E42-002FD0F0DE8B}"/>
              </a:ext>
            </a:extLst>
          </p:cNvPr>
          <p:cNvSpPr>
            <a:spLocks noGrp="1"/>
          </p:cNvSpPr>
          <p:nvPr>
            <p:ph sz="half" idx="2"/>
          </p:nvPr>
        </p:nvSpPr>
        <p:spPr>
          <a:xfrm>
            <a:off x="4629150" y="1825626"/>
            <a:ext cx="3886200" cy="4117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6FFD41-E563-B54C-4E4E-FD84BBE65F3A}"/>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6" name="Footer Placeholder 5">
            <a:extLst>
              <a:ext uri="{FF2B5EF4-FFF2-40B4-BE49-F238E27FC236}">
                <a16:creationId xmlns:a16="http://schemas.microsoft.com/office/drawing/2014/main" id="{5E8A0A5C-BC67-369B-1F51-7BA07ADF93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DC0E44-9CAA-B959-1C32-72DD9F6F18CD}"/>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8" name="Rectangle 7">
            <a:extLst>
              <a:ext uri="{FF2B5EF4-FFF2-40B4-BE49-F238E27FC236}">
                <a16:creationId xmlns:a16="http://schemas.microsoft.com/office/drawing/2014/main" id="{1807970E-5A30-0643-6581-B815A02AC403}"/>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603159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CBA56-9DC0-A1B9-BA8B-DDC7F0AE9B33}"/>
              </a:ext>
            </a:extLst>
          </p:cNvPr>
          <p:cNvSpPr>
            <a:spLocks noGrp="1"/>
          </p:cNvSpPr>
          <p:nvPr>
            <p:ph type="title"/>
          </p:nvPr>
        </p:nvSpPr>
        <p:spPr>
          <a:xfrm>
            <a:off x="629841" y="365126"/>
            <a:ext cx="7886700" cy="1325563"/>
          </a:xfrm>
        </p:spPr>
        <p:txBody>
          <a:bodyPr/>
          <a:lstStyle>
            <a:lvl1pPr>
              <a:defRPr>
                <a:solidFill>
                  <a:srgbClr val="9F081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C0746D0-9344-11B2-3902-444D51943EC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A8B28E0E-EDD8-7805-887B-3B4529E361C6}"/>
              </a:ext>
            </a:extLst>
          </p:cNvPr>
          <p:cNvSpPr>
            <a:spLocks noGrp="1"/>
          </p:cNvSpPr>
          <p:nvPr>
            <p:ph sz="half" idx="2"/>
          </p:nvPr>
        </p:nvSpPr>
        <p:spPr>
          <a:xfrm>
            <a:off x="629842" y="2505076"/>
            <a:ext cx="3868340" cy="3438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344044E-1C28-8F72-DACC-9E1C0B535FD2}"/>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B521F44-2782-3638-81B0-ED2623B8DC7D}"/>
              </a:ext>
            </a:extLst>
          </p:cNvPr>
          <p:cNvSpPr>
            <a:spLocks noGrp="1"/>
          </p:cNvSpPr>
          <p:nvPr>
            <p:ph sz="quarter" idx="4"/>
          </p:nvPr>
        </p:nvSpPr>
        <p:spPr>
          <a:xfrm>
            <a:off x="4629150" y="2505076"/>
            <a:ext cx="3887391" cy="3438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B86E81F-74FD-DC99-A82D-2135C4565DD0}"/>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8" name="Footer Placeholder 7">
            <a:extLst>
              <a:ext uri="{FF2B5EF4-FFF2-40B4-BE49-F238E27FC236}">
                <a16:creationId xmlns:a16="http://schemas.microsoft.com/office/drawing/2014/main" id="{DD6B8BE1-4A09-E817-D463-D076E31AD1A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E76B48D-C9EB-4633-A5F6-BB3E4F5646C3}"/>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10" name="Rectangle 9">
            <a:extLst>
              <a:ext uri="{FF2B5EF4-FFF2-40B4-BE49-F238E27FC236}">
                <a16:creationId xmlns:a16="http://schemas.microsoft.com/office/drawing/2014/main" id="{D76C6051-2307-FEEE-C663-8C49E213FDD3}"/>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467109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C29E9-E3BD-8CCC-F479-DC8CA604C54B}"/>
              </a:ext>
            </a:extLst>
          </p:cNvPr>
          <p:cNvSpPr>
            <a:spLocks noGrp="1"/>
          </p:cNvSpPr>
          <p:nvPr>
            <p:ph type="title"/>
          </p:nvPr>
        </p:nvSpPr>
        <p:spPr/>
        <p:txBody>
          <a:bodyPr/>
          <a:lstStyle>
            <a:lvl1pPr>
              <a:defRPr>
                <a:solidFill>
                  <a:srgbClr val="9F081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7BE269-AF4F-BBBC-5145-659AFEBA77F4}"/>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4" name="Footer Placeholder 3">
            <a:extLst>
              <a:ext uri="{FF2B5EF4-FFF2-40B4-BE49-F238E27FC236}">
                <a16:creationId xmlns:a16="http://schemas.microsoft.com/office/drawing/2014/main" id="{8775AFC1-5BE1-0C93-9555-BBBC2F62521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666AC85-1C7F-B2C0-8BA4-8A066E1B71B7}"/>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6" name="Rectangle 5">
            <a:extLst>
              <a:ext uri="{FF2B5EF4-FFF2-40B4-BE49-F238E27FC236}">
                <a16:creationId xmlns:a16="http://schemas.microsoft.com/office/drawing/2014/main" id="{F3C77B68-20ED-68D3-D352-016E7D040DD0}"/>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244868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F7F8F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BFB19A-BEF0-9492-9B98-FAD7AA6EAF74}"/>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3" name="Footer Placeholder 2">
            <a:extLst>
              <a:ext uri="{FF2B5EF4-FFF2-40B4-BE49-F238E27FC236}">
                <a16:creationId xmlns:a16="http://schemas.microsoft.com/office/drawing/2014/main" id="{4C977945-1DFE-0597-DE43-1537ACC389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71E4435-4562-1336-32E0-6C372FCC892E}"/>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5" name="Rectangle 4">
            <a:extLst>
              <a:ext uri="{FF2B5EF4-FFF2-40B4-BE49-F238E27FC236}">
                <a16:creationId xmlns:a16="http://schemas.microsoft.com/office/drawing/2014/main" id="{62AED878-89AB-7B82-C1AE-C96944CCDA8B}"/>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1069324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2EEFF-21E9-7978-D5C2-2E1A9669B648}"/>
              </a:ext>
            </a:extLst>
          </p:cNvPr>
          <p:cNvSpPr>
            <a:spLocks noGrp="1"/>
          </p:cNvSpPr>
          <p:nvPr>
            <p:ph type="title"/>
          </p:nvPr>
        </p:nvSpPr>
        <p:spPr>
          <a:xfrm>
            <a:off x="629841" y="457200"/>
            <a:ext cx="2949178" cy="1600200"/>
          </a:xfrm>
        </p:spPr>
        <p:txBody>
          <a:bodyPr anchor="b"/>
          <a:lstStyle>
            <a:lvl1pPr>
              <a:defRPr sz="2400">
                <a:solidFill>
                  <a:srgbClr val="9F081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23111FB-3BD4-1384-9CF1-E72F1F575E98}"/>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D1C9B25-1089-7F85-6F2E-38F3870C5EC5}"/>
              </a:ext>
            </a:extLst>
          </p:cNvPr>
          <p:cNvSpPr>
            <a:spLocks noGrp="1"/>
          </p:cNvSpPr>
          <p:nvPr>
            <p:ph type="body" sz="half" idx="2"/>
          </p:nvPr>
        </p:nvSpPr>
        <p:spPr>
          <a:xfrm>
            <a:off x="629841" y="2184400"/>
            <a:ext cx="2949178" cy="3684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F7095AB-A77A-83DD-3033-3F7198F20671}"/>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6" name="Footer Placeholder 5">
            <a:extLst>
              <a:ext uri="{FF2B5EF4-FFF2-40B4-BE49-F238E27FC236}">
                <a16:creationId xmlns:a16="http://schemas.microsoft.com/office/drawing/2014/main" id="{FC78C88B-8F71-4468-01D2-488DF60EAE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99B868-9E85-2B69-BFF8-F487E71B2765}"/>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8" name="Rectangle 7">
            <a:extLst>
              <a:ext uri="{FF2B5EF4-FFF2-40B4-BE49-F238E27FC236}">
                <a16:creationId xmlns:a16="http://schemas.microsoft.com/office/drawing/2014/main" id="{2A03045E-63CD-4CC9-27A1-CB731D7071DE}"/>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2691732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ound Diagonal Corner Rectangle 7">
            <a:extLst>
              <a:ext uri="{FF2B5EF4-FFF2-40B4-BE49-F238E27FC236}">
                <a16:creationId xmlns:a16="http://schemas.microsoft.com/office/drawing/2014/main" id="{80D6A1F5-EBAD-AA4E-B6AE-B6BEF5408318}"/>
              </a:ext>
            </a:extLst>
          </p:cNvPr>
          <p:cNvSpPr/>
          <p:nvPr/>
        </p:nvSpPr>
        <p:spPr>
          <a:xfrm>
            <a:off x="266568" y="334537"/>
            <a:ext cx="4305432" cy="6188928"/>
          </a:xfrm>
          <a:prstGeom prst="round2DiagRect">
            <a:avLst/>
          </a:prstGeom>
          <a:solidFill>
            <a:srgbClr val="9F081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F0C607D4-4B4B-2FE8-3E4B-EA5262A08258}"/>
              </a:ext>
            </a:extLst>
          </p:cNvPr>
          <p:cNvSpPr>
            <a:spLocks noGrp="1"/>
          </p:cNvSpPr>
          <p:nvPr>
            <p:ph type="title"/>
          </p:nvPr>
        </p:nvSpPr>
        <p:spPr>
          <a:xfrm>
            <a:off x="629841" y="457200"/>
            <a:ext cx="2949178" cy="1600200"/>
          </a:xfrm>
        </p:spPr>
        <p:txBody>
          <a:bodyPr anchor="b"/>
          <a:lstStyle>
            <a:lvl1pPr>
              <a:defRPr sz="2400">
                <a:solidFill>
                  <a:schemeClr val="bg1"/>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F417B5FD-D6BD-87E8-25C8-DEDB0B5BBB8C}"/>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165784FF-0898-8F93-7585-0A4F6443EBC9}"/>
              </a:ext>
            </a:extLst>
          </p:cNvPr>
          <p:cNvSpPr>
            <a:spLocks noGrp="1"/>
          </p:cNvSpPr>
          <p:nvPr>
            <p:ph type="body" sz="half" idx="2"/>
          </p:nvPr>
        </p:nvSpPr>
        <p:spPr>
          <a:xfrm>
            <a:off x="629841" y="2180062"/>
            <a:ext cx="2949178" cy="3688925"/>
          </a:xfrm>
        </p:spPr>
        <p:txBody>
          <a:bodyPr/>
          <a:lstStyle>
            <a:lvl1pPr marL="0" indent="0">
              <a:buNone/>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39725DC-5AD5-3E8A-E9D5-A162F4150D75}"/>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6" name="Footer Placeholder 5">
            <a:extLst>
              <a:ext uri="{FF2B5EF4-FFF2-40B4-BE49-F238E27FC236}">
                <a16:creationId xmlns:a16="http://schemas.microsoft.com/office/drawing/2014/main" id="{7240C740-C197-CDEC-94B2-EA6FC17C4C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0CB926-D365-E1EC-017A-5E406A950191}"/>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9" name="Rectangle 8">
            <a:extLst>
              <a:ext uri="{FF2B5EF4-FFF2-40B4-BE49-F238E27FC236}">
                <a16:creationId xmlns:a16="http://schemas.microsoft.com/office/drawing/2014/main" id="{456B2567-9839-E239-8715-D10807E6859A}"/>
              </a:ext>
            </a:extLst>
          </p:cNvPr>
          <p:cNvSpPr/>
          <p:nvPr/>
        </p:nvSpPr>
        <p:spPr>
          <a:xfrm>
            <a:off x="8171056" y="6030829"/>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543959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pic>
        <p:nvPicPr>
          <p:cNvPr id="17" name="Picture 16" descr="A path with white flowers on trees&#10;&#10;AI-generated content may be incorrect.">
            <a:extLst>
              <a:ext uri="{FF2B5EF4-FFF2-40B4-BE49-F238E27FC236}">
                <a16:creationId xmlns:a16="http://schemas.microsoft.com/office/drawing/2014/main" id="{4D2EF6E8-EDA1-316E-9061-18B5A82D4A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580" y="-963798"/>
            <a:ext cx="9277167" cy="8241910"/>
          </a:xfrm>
          <a:prstGeom prst="rect">
            <a:avLst/>
          </a:prstGeom>
        </p:spPr>
      </p:pic>
      <p:sp>
        <p:nvSpPr>
          <p:cNvPr id="7" name="Round Diagonal Corner Rectangle 6">
            <a:extLst>
              <a:ext uri="{FF2B5EF4-FFF2-40B4-BE49-F238E27FC236}">
                <a16:creationId xmlns:a16="http://schemas.microsoft.com/office/drawing/2014/main" id="{13ED5CFD-96D0-8BC3-1F27-7794671AC4E8}"/>
              </a:ext>
            </a:extLst>
          </p:cNvPr>
          <p:cNvSpPr/>
          <p:nvPr/>
        </p:nvSpPr>
        <p:spPr>
          <a:xfrm>
            <a:off x="876300" y="2275841"/>
            <a:ext cx="7391400" cy="1838959"/>
          </a:xfrm>
          <a:prstGeom prst="round2DiagRect">
            <a:avLst/>
          </a:prstGeom>
          <a:solidFill>
            <a:srgbClr val="9F081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90A05C53-02A7-E5F0-9E41-EFAEF6FD26B4}"/>
              </a:ext>
            </a:extLst>
          </p:cNvPr>
          <p:cNvSpPr>
            <a:spLocks noGrp="1"/>
          </p:cNvSpPr>
          <p:nvPr>
            <p:ph type="title"/>
          </p:nvPr>
        </p:nvSpPr>
        <p:spPr>
          <a:xfrm>
            <a:off x="1120140" y="2509521"/>
            <a:ext cx="6903720" cy="1351280"/>
          </a:xfrm>
        </p:spPr>
        <p:txBody>
          <a:bodyPr>
            <a:normAutofit/>
          </a:bodyPr>
          <a:lstStyle>
            <a:lvl1pPr algn="ctr">
              <a:defRPr sz="4500">
                <a:solidFill>
                  <a:schemeClr val="bg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AEBC50D-99A6-4671-6AA4-EA7661B09935}"/>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4" name="Footer Placeholder 3">
            <a:extLst>
              <a:ext uri="{FF2B5EF4-FFF2-40B4-BE49-F238E27FC236}">
                <a16:creationId xmlns:a16="http://schemas.microsoft.com/office/drawing/2014/main" id="{8A5A4DE2-1A99-847B-1F85-EF3A0F5286E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AD8BC2B-B9BE-AB25-8DAA-F78EB998158F}"/>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6" name="Rectangle 5">
            <a:extLst>
              <a:ext uri="{FF2B5EF4-FFF2-40B4-BE49-F238E27FC236}">
                <a16:creationId xmlns:a16="http://schemas.microsoft.com/office/drawing/2014/main" id="{FDFA8839-89AF-1873-973C-0D3BC9EADA2F}"/>
              </a:ext>
            </a:extLst>
          </p:cNvPr>
          <p:cNvSpPr/>
          <p:nvPr/>
        </p:nvSpPr>
        <p:spPr>
          <a:xfrm>
            <a:off x="8171056" y="6032811"/>
            <a:ext cx="359627" cy="479502"/>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18110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Custom Layout">
    <p:bg>
      <p:bgPr>
        <a:solidFill>
          <a:srgbClr val="F7F8F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6D96-48A0-D0F3-2D57-0DF2CA518E04}"/>
              </a:ext>
            </a:extLst>
          </p:cNvPr>
          <p:cNvSpPr>
            <a:spLocks noGrp="1"/>
          </p:cNvSpPr>
          <p:nvPr>
            <p:ph type="title"/>
          </p:nvPr>
        </p:nvSpPr>
        <p:spPr>
          <a:xfrm>
            <a:off x="592074" y="963169"/>
            <a:ext cx="4894326" cy="4840224"/>
          </a:xfrm>
        </p:spPr>
        <p:txBody>
          <a:bodyPr>
            <a:normAutofit/>
          </a:bodyPr>
          <a:lstStyle>
            <a:lvl1pPr>
              <a:defRPr sz="4500">
                <a:solidFill>
                  <a:srgbClr val="9F081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FC9687-6FC2-F0D4-A84C-6456859F66CE}"/>
              </a:ext>
            </a:extLst>
          </p:cNvPr>
          <p:cNvSpPr>
            <a:spLocks noGrp="1"/>
          </p:cNvSpPr>
          <p:nvPr>
            <p:ph type="dt" sz="half" idx="10"/>
          </p:nvPr>
        </p:nvSpPr>
        <p:spPr>
          <a:xfrm>
            <a:off x="582930" y="6356351"/>
            <a:ext cx="2057400" cy="365125"/>
          </a:xfrm>
        </p:spPr>
        <p:txBody>
          <a:bodyPr/>
          <a:lstStyle/>
          <a:p>
            <a:fld id="{86AD8A0A-C092-45C8-8F4C-83D1FCD65D86}" type="datetimeFigureOut">
              <a:rPr lang="en-US" smtClean="0"/>
              <a:t>11/7/2025</a:t>
            </a:fld>
            <a:endParaRPr lang="en-US"/>
          </a:p>
        </p:txBody>
      </p:sp>
      <p:sp>
        <p:nvSpPr>
          <p:cNvPr id="4" name="Footer Placeholder 3">
            <a:extLst>
              <a:ext uri="{FF2B5EF4-FFF2-40B4-BE49-F238E27FC236}">
                <a16:creationId xmlns:a16="http://schemas.microsoft.com/office/drawing/2014/main" id="{68EA8DFD-3DC6-87D3-7BE8-43A2F015E42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895CB85-DD22-0EB2-E986-00C73842AC80}"/>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sp>
        <p:nvSpPr>
          <p:cNvPr id="6" name="Rectangle 5">
            <a:extLst>
              <a:ext uri="{FF2B5EF4-FFF2-40B4-BE49-F238E27FC236}">
                <a16:creationId xmlns:a16="http://schemas.microsoft.com/office/drawing/2014/main" id="{6839465A-75D8-5A1A-5981-59247984692D}"/>
              </a:ext>
            </a:extLst>
          </p:cNvPr>
          <p:cNvSpPr/>
          <p:nvPr/>
        </p:nvSpPr>
        <p:spPr>
          <a:xfrm>
            <a:off x="8171056" y="6032811"/>
            <a:ext cx="359627" cy="479502"/>
          </a:xfrm>
          <a:prstGeom prst="rect">
            <a:avLst/>
          </a:prstGeom>
          <a:blipFill dpi="0" rotWithShape="1">
            <a:blip r:embed="rId2">
              <a:extLst>
                <a:ext uri="{28A0092B-C50C-407E-A947-70E740481C1C}">
                  <a14:useLocalDpi xmlns:a14="http://schemas.microsoft.com/office/drawing/2010/main"/>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32094100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Custom Layout">
    <p:bg>
      <p:bgPr>
        <a:solidFill>
          <a:srgbClr val="9F081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9E3B1-C23B-819B-A688-5C1F134D5D1C}"/>
              </a:ext>
            </a:extLst>
          </p:cNvPr>
          <p:cNvSpPr>
            <a:spLocks noGrp="1"/>
          </p:cNvSpPr>
          <p:nvPr>
            <p:ph type="title"/>
          </p:nvPr>
        </p:nvSpPr>
        <p:spPr>
          <a:xfrm>
            <a:off x="628650" y="984738"/>
            <a:ext cx="4884127" cy="4867423"/>
          </a:xfrm>
          <a:noFill/>
        </p:spPr>
        <p:txBody>
          <a:bodyPr>
            <a:noAutofit/>
          </a:bodyPr>
          <a:lstStyle>
            <a:lvl1pPr>
              <a:defRPr sz="4500">
                <a:solidFill>
                  <a:srgbClr val="F7F8F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E6F97B6-C52B-9F31-D662-1C835F683912}"/>
              </a:ext>
            </a:extLst>
          </p:cNvPr>
          <p:cNvSpPr>
            <a:spLocks noGrp="1"/>
          </p:cNvSpPr>
          <p:nvPr>
            <p:ph type="dt" sz="half" idx="10"/>
          </p:nvPr>
        </p:nvSpPr>
        <p:spPr/>
        <p:txBody>
          <a:bodyPr/>
          <a:lstStyle/>
          <a:p>
            <a:fld id="{86AD8A0A-C092-45C8-8F4C-83D1FCD65D86}" type="datetimeFigureOut">
              <a:rPr lang="en-US" smtClean="0"/>
              <a:t>11/7/2025</a:t>
            </a:fld>
            <a:endParaRPr lang="en-US"/>
          </a:p>
        </p:txBody>
      </p:sp>
      <p:sp>
        <p:nvSpPr>
          <p:cNvPr id="4" name="Footer Placeholder 3">
            <a:extLst>
              <a:ext uri="{FF2B5EF4-FFF2-40B4-BE49-F238E27FC236}">
                <a16:creationId xmlns:a16="http://schemas.microsoft.com/office/drawing/2014/main" id="{2ED08EB2-6619-405E-982E-DC69FB249AB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A3D370-5884-05D4-4A2B-71CCB16880FA}"/>
              </a:ext>
            </a:extLst>
          </p:cNvPr>
          <p:cNvSpPr>
            <a:spLocks noGrp="1"/>
          </p:cNvSpPr>
          <p:nvPr>
            <p:ph type="sldNum" sz="quarter" idx="12"/>
          </p:nvPr>
        </p:nvSpPr>
        <p:spPr>
          <a:xfrm>
            <a:off x="6457950" y="6356351"/>
            <a:ext cx="1713106" cy="365125"/>
          </a:xfrm>
        </p:spPr>
        <p:txBody>
          <a:bodyPr/>
          <a:lstStyle/>
          <a:p>
            <a:fld id="{65018884-28BC-4C69-9756-D59D118C33F7}" type="slidenum">
              <a:rPr lang="en-US" smtClean="0"/>
              <a:t>‹#›</a:t>
            </a:fld>
            <a:endParaRPr lang="en-US"/>
          </a:p>
        </p:txBody>
      </p:sp>
      <p:pic>
        <p:nvPicPr>
          <p:cNvPr id="6" name="Picture 5" descr="A white lines on a black background&#10;&#10;AI-generated content may be incorrect.">
            <a:extLst>
              <a:ext uri="{FF2B5EF4-FFF2-40B4-BE49-F238E27FC236}">
                <a16:creationId xmlns:a16="http://schemas.microsoft.com/office/drawing/2014/main" id="{8BB4DDAD-7699-5AD7-1137-E388DDAF6B6E}"/>
              </a:ext>
            </a:extLst>
          </p:cNvPr>
          <p:cNvPicPr>
            <a:picLocks noChangeAspect="1"/>
          </p:cNvPicPr>
          <p:nvPr/>
        </p:nvPicPr>
        <p:blipFill>
          <a:blip r:embed="rId2"/>
          <a:stretch>
            <a:fillRect/>
          </a:stretch>
        </p:blipFill>
        <p:spPr>
          <a:xfrm>
            <a:off x="8171056" y="6047059"/>
            <a:ext cx="359627" cy="479502"/>
          </a:xfrm>
          <a:prstGeom prst="rect">
            <a:avLst/>
          </a:prstGeom>
        </p:spPr>
      </p:pic>
    </p:spTree>
    <p:extLst>
      <p:ext uri="{BB962C8B-B14F-4D97-AF65-F5344CB8AC3E}">
        <p14:creationId xmlns:p14="http://schemas.microsoft.com/office/powerpoint/2010/main" val="1950526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8AEDEB-F61F-2DFC-97AD-FED3BA76FCA7}"/>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C5E22-9C9B-3FEE-8DF4-A4DACF89365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CBDF671-CB02-5505-1AD2-ED83CDE42C05}"/>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86AD8A0A-C092-45C8-8F4C-83D1FCD65D86}" type="datetimeFigureOut">
              <a:rPr lang="en-US" smtClean="0"/>
              <a:t>11/7/2025</a:t>
            </a:fld>
            <a:endParaRPr lang="en-US"/>
          </a:p>
        </p:txBody>
      </p:sp>
      <p:sp>
        <p:nvSpPr>
          <p:cNvPr id="5" name="Footer Placeholder 4">
            <a:extLst>
              <a:ext uri="{FF2B5EF4-FFF2-40B4-BE49-F238E27FC236}">
                <a16:creationId xmlns:a16="http://schemas.microsoft.com/office/drawing/2014/main" id="{BF113F8A-3D23-39D3-901C-ABB65232741C}"/>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AAED93A-7B75-6890-CFA0-E36058D7BB6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65018884-28BC-4C69-9756-D59D118C33F7}" type="slidenum">
              <a:rPr lang="en-US" smtClean="0"/>
              <a:t>‹#›</a:t>
            </a:fld>
            <a:endParaRPr lang="en-US"/>
          </a:p>
        </p:txBody>
      </p:sp>
    </p:spTree>
    <p:extLst>
      <p:ext uri="{BB962C8B-B14F-4D97-AF65-F5344CB8AC3E}">
        <p14:creationId xmlns:p14="http://schemas.microsoft.com/office/powerpoint/2010/main" val="262542476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685800" rtl="0" eaLnBrk="1" latinLnBrk="0" hangingPunct="1">
        <a:lnSpc>
          <a:spcPct val="90000"/>
        </a:lnSpc>
        <a:spcBef>
          <a:spcPct val="0"/>
        </a:spcBef>
        <a:buNone/>
        <a:defRPr sz="3300" b="1" i="0" kern="1200">
          <a:solidFill>
            <a:schemeClr val="tx1"/>
          </a:solidFill>
          <a:latin typeface="Gotham Narrow Bold" pitchFamily="2"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b="0" i="0" kern="1200">
          <a:solidFill>
            <a:schemeClr val="tx1"/>
          </a:solidFill>
          <a:latin typeface="Gotham Narrow Book" pitchFamily="2"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950" b="0" i="0" kern="1200">
          <a:solidFill>
            <a:schemeClr val="tx1"/>
          </a:solidFill>
          <a:latin typeface="Gotham Narrow Book" pitchFamily="2"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650" b="0" i="0" kern="1200">
          <a:solidFill>
            <a:schemeClr val="tx1"/>
          </a:solidFill>
          <a:latin typeface="Gotham Narrow Book" pitchFamily="2"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Gotham Narrow Book" pitchFamily="2"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Gotham Narrow Book"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Critical Reflection</a:t>
            </a:r>
          </a:p>
        </p:txBody>
      </p:sp>
      <p:sp>
        <p:nvSpPr>
          <p:cNvPr id="3" name="Subtitle 2"/>
          <p:cNvSpPr>
            <a:spLocks noGrp="1"/>
          </p:cNvSpPr>
          <p:nvPr>
            <p:ph type="subTitle" idx="1"/>
          </p:nvPr>
        </p:nvSpPr>
        <p:spPr/>
        <p:txBody>
          <a:bodyPr/>
          <a:lstStyle/>
          <a:p>
            <a:r>
              <a:rPr lang="en-US" dirty="0"/>
              <a:t>Meaning Making in Service-Learning</a:t>
            </a:r>
          </a:p>
        </p:txBody>
      </p:sp>
    </p:spTree>
    <p:extLst>
      <p:ext uri="{BB962C8B-B14F-4D97-AF65-F5344CB8AC3E}">
        <p14:creationId xmlns:p14="http://schemas.microsoft.com/office/powerpoint/2010/main" val="698238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92528860-4498-330C-E986-023323B22AA1}"/>
              </a:ext>
            </a:extLst>
          </p:cNvPr>
          <p:cNvSpPr>
            <a:spLocks noGrp="1"/>
          </p:cNvSpPr>
          <p:nvPr>
            <p:ph type="title"/>
          </p:nvPr>
        </p:nvSpPr>
        <p:spPr>
          <a:xfrm>
            <a:off x="628650" y="365126"/>
            <a:ext cx="7886700" cy="1325563"/>
          </a:xfrm>
        </p:spPr>
        <p:txBody>
          <a:bodyPr/>
          <a:lstStyle/>
          <a:p>
            <a:endParaRPr lang="en-US"/>
          </a:p>
        </p:txBody>
      </p:sp>
      <p:sp>
        <p:nvSpPr>
          <p:cNvPr id="12" name="Content Placeholder 2"/>
          <p:cNvSpPr>
            <a:spLocks noGrp="1"/>
          </p:cNvSpPr>
          <p:nvPr>
            <p:ph idx="1"/>
          </p:nvPr>
        </p:nvSpPr>
        <p:spPr>
          <a:xfrm>
            <a:off x="628650" y="1825626"/>
            <a:ext cx="7886700" cy="4036695"/>
          </a:xfrm>
        </p:spPr>
        <p:txBody>
          <a:bodyPr>
            <a:normAutofit/>
          </a:bodyPr>
          <a:lstStyle/>
          <a:p>
            <a:pPr marL="0" indent="0">
              <a:buNone/>
            </a:pPr>
            <a:r>
              <a:rPr lang="en-US"/>
              <a:t>Service-learning is a credit-bearing educational experience in which students participate in an organized service activity that meets identified community needs, and reflect on the service activity in such a way as to gain further understanding of course content, a broader appreciation of the discipline, and an enhanced sense of civic responsibility.</a:t>
            </a:r>
          </a:p>
          <a:p>
            <a:pPr marL="0" indent="0">
              <a:buNone/>
            </a:pPr>
            <a:r>
              <a:rPr lang="en-US" err="1"/>
              <a:t>Bringle</a:t>
            </a:r>
            <a:r>
              <a:rPr lang="en-US"/>
              <a:t> &amp; Hatcher, 1996, p. 222</a:t>
            </a:r>
          </a:p>
          <a:p>
            <a:pPr marL="0" indent="0">
              <a:buNone/>
            </a:pPr>
            <a:endParaRPr lang="en-US"/>
          </a:p>
        </p:txBody>
      </p:sp>
    </p:spTree>
    <p:extLst>
      <p:ext uri="{BB962C8B-B14F-4D97-AF65-F5344CB8AC3E}">
        <p14:creationId xmlns:p14="http://schemas.microsoft.com/office/powerpoint/2010/main" val="3905774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566C571-F23D-4F3B-A7A8-FB84674C5577}"/>
              </a:ext>
            </a:extLst>
          </p:cNvPr>
          <p:cNvSpPr>
            <a:spLocks noGrp="1"/>
          </p:cNvSpPr>
          <p:nvPr>
            <p:ph type="title"/>
          </p:nvPr>
        </p:nvSpPr>
        <p:spPr>
          <a:xfrm>
            <a:off x="628650" y="365126"/>
            <a:ext cx="7886700" cy="1325563"/>
          </a:xfrm>
        </p:spPr>
        <p:txBody>
          <a:bodyPr/>
          <a:lstStyle/>
          <a:p>
            <a:endParaRPr lang="en-US"/>
          </a:p>
        </p:txBody>
      </p:sp>
      <p:graphicFrame>
        <p:nvGraphicFramePr>
          <p:cNvPr id="8" name="Content Placeholder 5">
            <a:extLst>
              <a:ext uri="{FF2B5EF4-FFF2-40B4-BE49-F238E27FC236}">
                <a16:creationId xmlns:a16="http://schemas.microsoft.com/office/drawing/2014/main" id="{CE2B653F-0741-3EE2-24BA-D153D7D178AA}"/>
              </a:ext>
            </a:extLst>
          </p:cNvPr>
          <p:cNvGraphicFramePr>
            <a:graphicFrameLocks noGrp="1"/>
          </p:cNvGraphicFramePr>
          <p:nvPr>
            <p:ph idx="1"/>
            <p:extLst>
              <p:ext uri="{D42A27DB-BD31-4B8C-83A1-F6EECF244321}">
                <p14:modId xmlns:p14="http://schemas.microsoft.com/office/powerpoint/2010/main" val="2894111393"/>
              </p:ext>
            </p:extLst>
          </p:nvPr>
        </p:nvGraphicFramePr>
        <p:xfrm>
          <a:off x="628650" y="1825626"/>
          <a:ext cx="7886700" cy="40366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2457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0" y="457200"/>
            <a:ext cx="5466159" cy="1114907"/>
          </a:xfrm>
        </p:spPr>
        <p:txBody>
          <a:bodyPr/>
          <a:lstStyle/>
          <a:p>
            <a:r>
              <a:rPr lang="en-US" dirty="0"/>
              <a:t>Kolb Learning Cycle</a:t>
            </a:r>
          </a:p>
        </p:txBody>
      </p:sp>
      <p:sp>
        <p:nvSpPr>
          <p:cNvPr id="3" name="Content Placeholder 2"/>
          <p:cNvSpPr>
            <a:spLocks noGrp="1"/>
          </p:cNvSpPr>
          <p:nvPr>
            <p:ph idx="1"/>
          </p:nvPr>
        </p:nvSpPr>
        <p:spPr>
          <a:xfrm>
            <a:off x="685800" y="6029807"/>
            <a:ext cx="8247888" cy="504825"/>
          </a:xfrm>
        </p:spPr>
        <p:txBody>
          <a:bodyPr>
            <a:normAutofit/>
          </a:bodyPr>
          <a:lstStyle/>
          <a:p>
            <a:pPr marL="0" indent="0">
              <a:buNone/>
            </a:pPr>
            <a:r>
              <a:rPr lang="en-US" sz="1400" dirty="0"/>
              <a:t>http://teaching.colostate.edu/guides/servicelearning/principles_whatis_kolb.cfm</a:t>
            </a:r>
          </a:p>
        </p:txBody>
      </p:sp>
      <p:sp>
        <p:nvSpPr>
          <p:cNvPr id="4" name="Text Placeholder 3"/>
          <p:cNvSpPr>
            <a:spLocks noGrp="1"/>
          </p:cNvSpPr>
          <p:nvPr>
            <p:ph type="body" sz="half" idx="2"/>
          </p:nvPr>
        </p:nvSpPr>
        <p:spPr/>
        <p:txBody>
          <a:bodyPr/>
          <a:lstStyle/>
          <a:p>
            <a:r>
              <a:rPr lang="en-US" dirty="0"/>
              <a:t>Integration of Experience w/Curricular Knowledge</a:t>
            </a:r>
          </a:p>
        </p:txBody>
      </p:sp>
      <p:pic>
        <p:nvPicPr>
          <p:cNvPr id="1026" name="Picture 2"/>
          <p:cNvPicPr>
            <a:picLocks noChangeAspect="1" noChangeArrowheads="1"/>
          </p:cNvPicPr>
          <p:nvPr/>
        </p:nvPicPr>
        <p:blipFill>
          <a:blip r:embed="rId3">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val="0"/>
              </a:ext>
            </a:extLst>
          </a:blip>
          <a:srcRect/>
          <a:stretch>
            <a:fillRect/>
          </a:stretch>
        </p:blipFill>
        <p:spPr bwMode="auto">
          <a:xfrm>
            <a:off x="1143000" y="1572107"/>
            <a:ext cx="6858000" cy="4457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9680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vert="horz" lIns="91440" tIns="45720" rIns="91440" bIns="45720" rtlCol="0" anchor="ctr">
            <a:normAutofit/>
          </a:bodyPr>
          <a:lstStyle/>
          <a:p>
            <a:r>
              <a:rPr lang="en-US" b="1" i="0" kern="1200" dirty="0">
                <a:latin typeface="Gotham Narrow Bold" pitchFamily="2" charset="0"/>
                <a:ea typeface="+mj-ea"/>
                <a:cs typeface="+mj-cs"/>
              </a:rPr>
              <a:t>Reflection’s 4Cs</a:t>
            </a:r>
          </a:p>
        </p:txBody>
      </p:sp>
      <p:sp>
        <p:nvSpPr>
          <p:cNvPr id="5" name="Content Placeholder 2"/>
          <p:cNvSpPr txBox="1">
            <a:spLocks/>
          </p:cNvSpPr>
          <p:nvPr/>
        </p:nvSpPr>
        <p:spPr>
          <a:xfrm>
            <a:off x="604838" y="1981200"/>
            <a:ext cx="6257925" cy="4114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Clr>
                <a:schemeClr val="accent1"/>
              </a:buClr>
              <a:buSzPct val="75000"/>
              <a:buFont typeface="Wingdings" pitchFamily="2" charset="2"/>
              <a:buChar char=""/>
              <a:defRPr sz="3200" kern="1200">
                <a:solidFill>
                  <a:schemeClr val="tx2"/>
                </a:solidFill>
                <a:latin typeface="+mn-lt"/>
                <a:ea typeface="+mn-ea"/>
                <a:cs typeface="+mn-cs"/>
              </a:defRPr>
            </a:lvl1pPr>
            <a:lvl2pPr marL="742950" indent="-285750" algn="l" defTabSz="914400" rtl="0" eaLnBrk="1" latinLnBrk="0" hangingPunct="1">
              <a:spcBef>
                <a:spcPct val="20000"/>
              </a:spcBef>
              <a:buClr>
                <a:schemeClr val="accent2"/>
              </a:buClr>
              <a:buSzPct val="85000"/>
              <a:buFont typeface="Courier New" pitchFamily="49" charset="0"/>
              <a:buChar char="o"/>
              <a:defRPr sz="2800" kern="1200">
                <a:solidFill>
                  <a:schemeClr val="tx2"/>
                </a:solidFill>
                <a:latin typeface="+mn-lt"/>
                <a:ea typeface="+mn-ea"/>
                <a:cs typeface="+mn-cs"/>
              </a:defRPr>
            </a:lvl2pPr>
            <a:lvl3pPr marL="1143000" indent="-228600" algn="l" defTabSz="914400" rtl="0" eaLnBrk="1" latinLnBrk="0" hangingPunct="1">
              <a:spcBef>
                <a:spcPct val="20000"/>
              </a:spcBef>
              <a:buClr>
                <a:schemeClr val="accent3"/>
              </a:buClr>
              <a:buFont typeface="Arial" pitchFamily="34" charset="0"/>
              <a:buChar char="•"/>
              <a:defRPr sz="2400" kern="1200">
                <a:solidFill>
                  <a:schemeClr val="tx2"/>
                </a:solidFill>
                <a:latin typeface="+mn-lt"/>
                <a:ea typeface="+mn-ea"/>
                <a:cs typeface="+mn-cs"/>
              </a:defRPr>
            </a:lvl3pPr>
            <a:lvl4pPr marL="1600200" indent="-228600" algn="l" defTabSz="914400" rtl="0" eaLnBrk="1" latinLnBrk="0" hangingPunct="1">
              <a:spcBef>
                <a:spcPct val="20000"/>
              </a:spcBef>
              <a:buClr>
                <a:schemeClr val="accent4"/>
              </a:buClr>
              <a:buFont typeface="Arial" pitchFamily="34" charset="0"/>
              <a:buChar char="•"/>
              <a:defRPr sz="2000" kern="1200">
                <a:solidFill>
                  <a:schemeClr val="tx2"/>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baseline="0">
                <a:solidFill>
                  <a:schemeClr val="tx2"/>
                </a:solidFill>
                <a:latin typeface="+mn-lt"/>
                <a:ea typeface="+mn-ea"/>
                <a:cs typeface="+mn-cs"/>
              </a:defRPr>
            </a:lvl5pPr>
            <a:lvl6pPr marL="2514600" indent="-228600" algn="l" defTabSz="914400" rtl="0" eaLnBrk="1" latinLnBrk="0" hangingPunct="1">
              <a:spcBef>
                <a:spcPct val="20000"/>
              </a:spcBef>
              <a:buClr>
                <a:schemeClr val="accent6"/>
              </a:buClr>
              <a:buFont typeface="Arial" pitchFamily="34" charset="0"/>
              <a:buChar char="•"/>
              <a:defRPr sz="2000" kern="1200">
                <a:solidFill>
                  <a:schemeClr val="tx2"/>
                </a:solidFill>
                <a:latin typeface="+mn-lt"/>
                <a:ea typeface="+mn-ea"/>
                <a:cs typeface="+mn-cs"/>
              </a:defRPr>
            </a:lvl6pPr>
            <a:lvl7pPr marL="297180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7pPr>
            <a:lvl8pPr marL="3429000" indent="-228600" algn="l" defTabSz="914400" rtl="0" eaLnBrk="1" latinLnBrk="0" hangingPunct="1">
              <a:spcBef>
                <a:spcPct val="20000"/>
              </a:spcBef>
              <a:buClr>
                <a:schemeClr val="accent4"/>
              </a:buClr>
              <a:buFont typeface="Arial" pitchFamily="34" charset="0"/>
              <a:buChar char="•"/>
              <a:defRPr sz="2000" kern="1200">
                <a:solidFill>
                  <a:schemeClr val="tx2"/>
                </a:solidFill>
                <a:latin typeface="+mn-lt"/>
                <a:ea typeface="+mn-ea"/>
                <a:cs typeface="+mn-cs"/>
              </a:defRPr>
            </a:lvl8pPr>
            <a:lvl9pPr marL="3886200" indent="-228600" algn="l" defTabSz="914400" rtl="0" eaLnBrk="1" latinLnBrk="0" hangingPunct="1">
              <a:spcBef>
                <a:spcPct val="20000"/>
              </a:spcBef>
              <a:buClr>
                <a:schemeClr val="accent5"/>
              </a:buClr>
              <a:buFont typeface="Arial" pitchFamily="34" charset="0"/>
              <a:buChar char="•"/>
              <a:defRPr sz="2000" kern="1200">
                <a:solidFill>
                  <a:schemeClr val="tx2"/>
                </a:solidFill>
                <a:latin typeface="+mn-lt"/>
                <a:ea typeface="+mn-ea"/>
                <a:cs typeface="+mn-cs"/>
              </a:defRPr>
            </a:lvl9pPr>
          </a:lstStyle>
          <a:p>
            <a:pPr marL="171450" indent="-171450" defTabSz="685800">
              <a:lnSpc>
                <a:spcPct val="90000"/>
              </a:lnSpc>
              <a:spcBef>
                <a:spcPts val="750"/>
              </a:spcBef>
              <a:buFont typeface="Arial" panose="020B0604020202020204" pitchFamily="34" charset="0"/>
              <a:buChar char="•"/>
            </a:pPr>
            <a:r>
              <a:rPr lang="en-US" sz="1400" dirty="0">
                <a:solidFill>
                  <a:schemeClr val="tx1"/>
                </a:solidFill>
                <a:latin typeface="Gotham Narrow Book" pitchFamily="2" charset="0"/>
              </a:rPr>
              <a:t>It should:</a:t>
            </a:r>
          </a:p>
          <a:p>
            <a:pPr marL="171450" indent="-171450" defTabSz="685800">
              <a:lnSpc>
                <a:spcPct val="90000"/>
              </a:lnSpc>
              <a:spcBef>
                <a:spcPts val="750"/>
              </a:spcBef>
              <a:buFont typeface="Arial" panose="020B0604020202020204" pitchFamily="34" charset="0"/>
              <a:buChar char="•"/>
            </a:pPr>
            <a:endParaRPr lang="en-US" sz="1400" dirty="0">
              <a:solidFill>
                <a:schemeClr val="tx1"/>
              </a:solidFill>
              <a:latin typeface="Gotham Narrow Book" pitchFamily="2" charset="0"/>
            </a:endParaRPr>
          </a:p>
          <a:p>
            <a:pPr marL="171450" lvl="3" indent="-171450" defTabSz="685800">
              <a:lnSpc>
                <a:spcPct val="90000"/>
              </a:lnSpc>
              <a:spcBef>
                <a:spcPts val="750"/>
              </a:spcBef>
            </a:pPr>
            <a:r>
              <a:rPr lang="en-US" sz="1400" dirty="0">
                <a:solidFill>
                  <a:schemeClr val="tx1"/>
                </a:solidFill>
                <a:latin typeface="Gotham Narrow Book" pitchFamily="2" charset="0"/>
              </a:rPr>
              <a:t>Provide students a variety of opportunities to reflect on thoughts, feelings, and curricular connections before, during and after the project.</a:t>
            </a:r>
          </a:p>
          <a:p>
            <a:pPr marL="171450" lvl="3" indent="-171450" defTabSz="685800">
              <a:lnSpc>
                <a:spcPct val="90000"/>
              </a:lnSpc>
              <a:spcBef>
                <a:spcPts val="750"/>
              </a:spcBef>
            </a:pPr>
            <a:endParaRPr lang="en-US" sz="1400" dirty="0">
              <a:solidFill>
                <a:schemeClr val="tx1"/>
              </a:solidFill>
              <a:latin typeface="Gotham Narrow Book" pitchFamily="2" charset="0"/>
            </a:endParaRPr>
          </a:p>
          <a:p>
            <a:pPr marL="171450" lvl="3" indent="-171450" defTabSz="685800">
              <a:lnSpc>
                <a:spcPct val="90000"/>
              </a:lnSpc>
              <a:spcBef>
                <a:spcPts val="750"/>
              </a:spcBef>
            </a:pPr>
            <a:r>
              <a:rPr lang="en-US" sz="1400" dirty="0">
                <a:solidFill>
                  <a:schemeClr val="tx1"/>
                </a:solidFill>
                <a:latin typeface="Gotham Narrow Book" pitchFamily="2" charset="0"/>
              </a:rPr>
              <a:t>Examine the results, processes and relationships encountered in through the project</a:t>
            </a:r>
          </a:p>
          <a:p>
            <a:pPr marL="171450" lvl="3" indent="-171450" defTabSz="685800">
              <a:lnSpc>
                <a:spcPct val="90000"/>
              </a:lnSpc>
              <a:spcBef>
                <a:spcPts val="750"/>
              </a:spcBef>
            </a:pPr>
            <a:endParaRPr lang="en-US" sz="1400" dirty="0">
              <a:solidFill>
                <a:schemeClr val="tx1"/>
              </a:solidFill>
              <a:latin typeface="Gotham Narrow Book" pitchFamily="2" charset="0"/>
            </a:endParaRPr>
          </a:p>
          <a:p>
            <a:pPr marL="171450" lvl="3" indent="-171450" defTabSz="685800">
              <a:lnSpc>
                <a:spcPct val="90000"/>
              </a:lnSpc>
              <a:spcBef>
                <a:spcPts val="750"/>
              </a:spcBef>
            </a:pPr>
            <a:r>
              <a:rPr lang="en-US" sz="1400" dirty="0">
                <a:solidFill>
                  <a:schemeClr val="tx1"/>
                </a:solidFill>
                <a:latin typeface="Gotham Narrow Book" pitchFamily="2" charset="0"/>
              </a:rPr>
              <a:t>Help students consider the social and ethical dimensions of their project</a:t>
            </a:r>
          </a:p>
          <a:p>
            <a:pPr marL="171450" lvl="3" indent="-171450" defTabSz="685800">
              <a:lnSpc>
                <a:spcPct val="90000"/>
              </a:lnSpc>
              <a:spcBef>
                <a:spcPts val="750"/>
              </a:spcBef>
            </a:pPr>
            <a:endParaRPr lang="en-US" sz="1400" dirty="0">
              <a:solidFill>
                <a:schemeClr val="tx1"/>
              </a:solidFill>
              <a:latin typeface="Gotham Narrow Book" pitchFamily="2" charset="0"/>
            </a:endParaRPr>
          </a:p>
          <a:p>
            <a:pPr marL="171450" lvl="3" indent="-171450" defTabSz="685800">
              <a:lnSpc>
                <a:spcPct val="90000"/>
              </a:lnSpc>
              <a:spcBef>
                <a:spcPts val="750"/>
              </a:spcBef>
            </a:pPr>
            <a:r>
              <a:rPr lang="en-US" sz="1400" dirty="0">
                <a:solidFill>
                  <a:schemeClr val="tx1"/>
                </a:solidFill>
                <a:latin typeface="Gotham Narrow Book" pitchFamily="2" charset="0"/>
              </a:rPr>
              <a:t>Create clear connections between the service experience and academic curriculum</a:t>
            </a:r>
          </a:p>
          <a:p>
            <a:pPr marL="171450" lvl="3" indent="-171450" defTabSz="685800">
              <a:lnSpc>
                <a:spcPct val="90000"/>
              </a:lnSpc>
              <a:spcBef>
                <a:spcPts val="750"/>
              </a:spcBef>
            </a:pPr>
            <a:endParaRPr lang="en-US" sz="1400" dirty="0">
              <a:solidFill>
                <a:schemeClr val="tx1"/>
              </a:solidFill>
              <a:latin typeface="Gotham Narrow Book" pitchFamily="2" charset="0"/>
            </a:endParaRPr>
          </a:p>
          <a:p>
            <a:pPr marL="171450" lvl="3" indent="-171450" defTabSz="685800">
              <a:lnSpc>
                <a:spcPct val="90000"/>
              </a:lnSpc>
              <a:spcBef>
                <a:spcPts val="750"/>
              </a:spcBef>
            </a:pPr>
            <a:r>
              <a:rPr lang="en-US" sz="1400" dirty="0">
                <a:solidFill>
                  <a:schemeClr val="tx1"/>
                </a:solidFill>
                <a:latin typeface="Gotham Narrow Book" pitchFamily="2" charset="0"/>
              </a:rPr>
              <a:t>“To reflect in service-learning is to give careful consideration to the relationship between service, curriculum, self and community</a:t>
            </a:r>
            <a:r>
              <a:rPr lang="en-US" sz="900" dirty="0">
                <a:solidFill>
                  <a:schemeClr val="tx1"/>
                </a:solidFill>
                <a:latin typeface="Gotham Narrow Book" pitchFamily="2" charset="0"/>
              </a:rPr>
              <a:t>.” -</a:t>
            </a:r>
            <a:r>
              <a:rPr lang="en-US" sz="900" i="1" dirty="0">
                <a:solidFill>
                  <a:schemeClr val="tx1"/>
                </a:solidFill>
                <a:latin typeface="Gotham Narrow Book" pitchFamily="2" charset="0"/>
              </a:rPr>
              <a:t>Making Time for Reflection</a:t>
            </a:r>
            <a:endParaRPr lang="en-US" sz="1400" i="1" dirty="0">
              <a:solidFill>
                <a:schemeClr val="tx1"/>
              </a:solidFill>
              <a:latin typeface="Gotham Narrow Book" pitchFamily="2" charset="0"/>
            </a:endParaRPr>
          </a:p>
        </p:txBody>
      </p:sp>
      <p:graphicFrame>
        <p:nvGraphicFramePr>
          <p:cNvPr id="19" name="Text Placeholder 3">
            <a:extLst>
              <a:ext uri="{FF2B5EF4-FFF2-40B4-BE49-F238E27FC236}">
                <a16:creationId xmlns:a16="http://schemas.microsoft.com/office/drawing/2014/main" id="{DCC9BFFD-9CE3-F0A9-E1A4-5C96DCA8CC44}"/>
              </a:ext>
            </a:extLst>
          </p:cNvPr>
          <p:cNvGraphicFramePr>
            <a:graphicFrameLocks noGrp="1"/>
          </p:cNvGraphicFramePr>
          <p:nvPr>
            <p:ph sz="half" idx="1"/>
            <p:extLst>
              <p:ext uri="{D42A27DB-BD31-4B8C-83A1-F6EECF244321}">
                <p14:modId xmlns:p14="http://schemas.microsoft.com/office/powerpoint/2010/main" val="2583397689"/>
              </p:ext>
            </p:extLst>
          </p:nvPr>
        </p:nvGraphicFramePr>
        <p:xfrm>
          <a:off x="5943600" y="365127"/>
          <a:ext cx="2971800" cy="23018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8477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0140" y="2509521"/>
            <a:ext cx="6903720" cy="1351280"/>
          </a:xfrm>
        </p:spPr>
        <p:txBody>
          <a:bodyPr anchor="ctr">
            <a:normAutofit/>
          </a:bodyPr>
          <a:lstStyle/>
          <a:p>
            <a:r>
              <a:rPr lang="en-US" dirty="0"/>
              <a:t>Reflection Models &amp; Tools</a:t>
            </a:r>
          </a:p>
        </p:txBody>
      </p:sp>
    </p:spTree>
    <p:extLst>
      <p:ext uri="{BB962C8B-B14F-4D97-AF65-F5344CB8AC3E}">
        <p14:creationId xmlns:p14="http://schemas.microsoft.com/office/powerpoint/2010/main" val="2974019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8113" y="958137"/>
            <a:ext cx="3445566" cy="4776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2480" y="5918151"/>
            <a:ext cx="365760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a:extLst>
              <a:ext uri="{FF2B5EF4-FFF2-40B4-BE49-F238E27FC236}">
                <a16:creationId xmlns:a16="http://schemas.microsoft.com/office/drawing/2014/main" id="{28334D6A-F1EA-5DA3-4BA2-BD7E821FAEF3}"/>
              </a:ext>
            </a:extLst>
          </p:cNvPr>
          <p:cNvSpPr>
            <a:spLocks noGrp="1"/>
          </p:cNvSpPr>
          <p:nvPr>
            <p:ph type="title"/>
          </p:nvPr>
        </p:nvSpPr>
        <p:spPr/>
        <p:txBody>
          <a:bodyPr>
            <a:normAutofit/>
          </a:bodyPr>
          <a:lstStyle/>
          <a:p>
            <a:r>
              <a:rPr lang="en-US" sz="3200" dirty="0"/>
              <a:t>DEAL  </a:t>
            </a:r>
            <a:br>
              <a:rPr lang="en-US" sz="3200" dirty="0"/>
            </a:br>
            <a:r>
              <a:rPr lang="en-US" sz="3200" dirty="0"/>
              <a:t>Model </a:t>
            </a:r>
          </a:p>
        </p:txBody>
      </p:sp>
      <p:sp>
        <p:nvSpPr>
          <p:cNvPr id="5" name="Text Placeholder 4">
            <a:extLst>
              <a:ext uri="{FF2B5EF4-FFF2-40B4-BE49-F238E27FC236}">
                <a16:creationId xmlns:a16="http://schemas.microsoft.com/office/drawing/2014/main" id="{68F8CF6A-DA73-1260-25EE-45F58776C80B}"/>
              </a:ext>
            </a:extLst>
          </p:cNvPr>
          <p:cNvSpPr>
            <a:spLocks noGrp="1"/>
          </p:cNvSpPr>
          <p:nvPr>
            <p:ph type="body" sz="half" idx="2"/>
          </p:nvPr>
        </p:nvSpPr>
        <p:spPr/>
        <p:txBody>
          <a:bodyPr/>
          <a:lstStyle/>
          <a:p>
            <a:r>
              <a:rPr lang="en-US" sz="3600" b="1" dirty="0">
                <a:solidFill>
                  <a:srgbClr val="336699"/>
                </a:solidFill>
                <a:latin typeface="Arial Narrow" panose="020B0606020202030204" pitchFamily="34" charset="0"/>
              </a:rPr>
              <a:t>D</a:t>
            </a:r>
            <a:r>
              <a:rPr lang="en-US" sz="3600" b="1" dirty="0">
                <a:latin typeface="Arial Narrow" panose="020B0606020202030204" pitchFamily="34" charset="0"/>
              </a:rPr>
              <a:t>escribe</a:t>
            </a:r>
          </a:p>
          <a:p>
            <a:r>
              <a:rPr lang="en-US" sz="3600" b="1" dirty="0">
                <a:solidFill>
                  <a:srgbClr val="336699"/>
                </a:solidFill>
                <a:latin typeface="Arial Narrow" panose="020B0606020202030204" pitchFamily="34" charset="0"/>
              </a:rPr>
              <a:t>E</a:t>
            </a:r>
            <a:r>
              <a:rPr lang="en-US" sz="3600" b="1" dirty="0">
                <a:latin typeface="Arial Narrow" panose="020B0606020202030204" pitchFamily="34" charset="0"/>
              </a:rPr>
              <a:t>xamine &amp;</a:t>
            </a:r>
          </a:p>
          <a:p>
            <a:r>
              <a:rPr lang="en-US" sz="3600" b="1" dirty="0">
                <a:solidFill>
                  <a:srgbClr val="336699"/>
                </a:solidFill>
                <a:latin typeface="Arial Narrow" panose="020B0606020202030204" pitchFamily="34" charset="0"/>
              </a:rPr>
              <a:t>A</a:t>
            </a:r>
            <a:r>
              <a:rPr lang="en-US" sz="3600" b="1" dirty="0">
                <a:latin typeface="Arial Narrow" panose="020B0606020202030204" pitchFamily="34" charset="0"/>
              </a:rPr>
              <a:t>rticulate</a:t>
            </a:r>
          </a:p>
          <a:p>
            <a:r>
              <a:rPr lang="en-US" sz="3600" b="1" dirty="0">
                <a:solidFill>
                  <a:srgbClr val="336699"/>
                </a:solidFill>
                <a:latin typeface="Arial Narrow" panose="020B0606020202030204" pitchFamily="34" charset="0"/>
              </a:rPr>
              <a:t>L</a:t>
            </a:r>
            <a:r>
              <a:rPr lang="en-US" sz="3600" b="1" dirty="0">
                <a:latin typeface="Arial Narrow" panose="020B0606020202030204" pitchFamily="34" charset="0"/>
              </a:rPr>
              <a:t>earning</a:t>
            </a:r>
          </a:p>
          <a:p>
            <a:endParaRPr lang="en-US" dirty="0"/>
          </a:p>
        </p:txBody>
      </p:sp>
    </p:spTree>
    <p:extLst>
      <p:ext uri="{BB962C8B-B14F-4D97-AF65-F5344CB8AC3E}">
        <p14:creationId xmlns:p14="http://schemas.microsoft.com/office/powerpoint/2010/main" val="3041147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76200"/>
            <a:ext cx="6400800" cy="640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2">
            <a:extLst>
              <a:ext uri="{FF2B5EF4-FFF2-40B4-BE49-F238E27FC236}">
                <a16:creationId xmlns:a16="http://schemas.microsoft.com/office/drawing/2014/main" id="{738EC013-6869-BAC4-E096-57930CF6D11B}"/>
              </a:ext>
            </a:extLst>
          </p:cNvPr>
          <p:cNvSpPr>
            <a:spLocks noGrp="1"/>
          </p:cNvSpPr>
          <p:nvPr>
            <p:ph type="title"/>
          </p:nvPr>
        </p:nvSpPr>
        <p:spPr/>
        <p:txBody>
          <a:bodyPr/>
          <a:lstStyle/>
          <a:p>
            <a:r>
              <a:rPr lang="en-US" dirty="0">
                <a:latin typeface="Bookman Old Style" panose="02050604050505020204" pitchFamily="18" charset="0"/>
                <a:cs typeface="Aharoni" panose="02010803020104030203" pitchFamily="2" charset="-79"/>
              </a:rPr>
              <a:t>Bloom’s Taxonomy</a:t>
            </a:r>
            <a:br>
              <a:rPr lang="en-US" dirty="0">
                <a:latin typeface="Bookman Old Style" panose="02050604050505020204" pitchFamily="18" charset="0"/>
                <a:cs typeface="Aharoni" panose="02010803020104030203" pitchFamily="2" charset="-79"/>
              </a:rPr>
            </a:br>
            <a:endParaRPr lang="en-US" dirty="0"/>
          </a:p>
        </p:txBody>
      </p:sp>
    </p:spTree>
    <p:extLst>
      <p:ext uri="{BB962C8B-B14F-4D97-AF65-F5344CB8AC3E}">
        <p14:creationId xmlns:p14="http://schemas.microsoft.com/office/powerpoint/2010/main" val="4002668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2492" y="318894"/>
            <a:ext cx="2263378" cy="1176339"/>
          </a:xfrm>
        </p:spPr>
        <p:txBody>
          <a:bodyPr vert="horz" lIns="91440" tIns="45720" rIns="91440" bIns="45720" rtlCol="0" anchor="b">
            <a:normAutofit/>
          </a:bodyPr>
          <a:lstStyle/>
          <a:p>
            <a:r>
              <a:rPr lang="en-US" b="1" i="0" kern="1200" dirty="0">
                <a:latin typeface="Gotham Narrow Bold" pitchFamily="2" charset="0"/>
                <a:ea typeface="+mj-ea"/>
                <a:cs typeface="+mj-cs"/>
              </a:rPr>
              <a:t>Bloom’s Six Domains</a:t>
            </a:r>
          </a:p>
        </p:txBody>
      </p:sp>
      <p:sp>
        <p:nvSpPr>
          <p:cNvPr id="5" name="TextBox 4"/>
          <p:cNvSpPr txBox="1"/>
          <p:nvPr/>
        </p:nvSpPr>
        <p:spPr>
          <a:xfrm>
            <a:off x="981670" y="5943600"/>
            <a:ext cx="6934200" cy="306388"/>
          </a:xfrm>
          <a:prstGeom prst="rect">
            <a:avLst/>
          </a:prstGeom>
        </p:spPr>
        <p:txBody>
          <a:bodyPr vert="horz" lIns="91440" tIns="45720" rIns="91440" bIns="45720" rtlCol="0">
            <a:normAutofit fontScale="92500" lnSpcReduction="20000"/>
          </a:bodyPr>
          <a:lstStyle/>
          <a:p>
            <a:pPr defTabSz="685800">
              <a:lnSpc>
                <a:spcPct val="90000"/>
              </a:lnSpc>
              <a:spcBef>
                <a:spcPts val="750"/>
              </a:spcBef>
            </a:pPr>
            <a:r>
              <a:rPr lang="en-US" sz="1050" b="0" i="0" kern="1200" dirty="0">
                <a:latin typeface="Gotham Narrow Book" pitchFamily="2" charset="0"/>
                <a:ea typeface="+mn-ea"/>
                <a:cs typeface="+mn-cs"/>
              </a:rPr>
              <a:t>Adapted from Boise State’s Reflection:  Theory &amp; Practice Training  references </a:t>
            </a:r>
            <a:r>
              <a:rPr lang="en-US" sz="1050" b="0" i="0" kern="1200" dirty="0" err="1">
                <a:latin typeface="Gotham Narrow Book" pitchFamily="2" charset="0"/>
                <a:ea typeface="+mn-ea"/>
                <a:cs typeface="+mn-cs"/>
              </a:rPr>
              <a:t>Krawthwohl</a:t>
            </a:r>
            <a:r>
              <a:rPr lang="en-US" sz="1050" b="0" i="0" kern="1200" dirty="0">
                <a:latin typeface="Gotham Narrow Book" pitchFamily="2" charset="0"/>
                <a:ea typeface="+mn-ea"/>
                <a:cs typeface="+mn-cs"/>
              </a:rPr>
              <a:t>, D.R. (November 01, 2002).  A Revision of Bloom’s Taxonomy: An Overview. Theory into Practice, 41 (4), 212-218.</a:t>
            </a:r>
          </a:p>
        </p:txBody>
      </p:sp>
      <p:graphicFrame>
        <p:nvGraphicFramePr>
          <p:cNvPr id="9" name="Content Placeholder 2">
            <a:extLst>
              <a:ext uri="{FF2B5EF4-FFF2-40B4-BE49-F238E27FC236}">
                <a16:creationId xmlns:a16="http://schemas.microsoft.com/office/drawing/2014/main" id="{23FE4847-B55E-17A3-55C3-7833C0E7FCF1}"/>
              </a:ext>
            </a:extLst>
          </p:cNvPr>
          <p:cNvGraphicFramePr>
            <a:graphicFrameLocks noGrp="1"/>
          </p:cNvGraphicFramePr>
          <p:nvPr>
            <p:ph idx="1"/>
            <p:extLst>
              <p:ext uri="{D42A27DB-BD31-4B8C-83A1-F6EECF244321}">
                <p14:modId xmlns:p14="http://schemas.microsoft.com/office/powerpoint/2010/main" val="1646385208"/>
              </p:ext>
            </p:extLst>
          </p:nvPr>
        </p:nvGraphicFramePr>
        <p:xfrm>
          <a:off x="914400" y="1528761"/>
          <a:ext cx="7068741" cy="39560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1357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533400"/>
            <a:ext cx="6934200" cy="58026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143000" y="6336078"/>
            <a:ext cx="6858000" cy="276999"/>
          </a:xfrm>
          <a:prstGeom prst="rect">
            <a:avLst/>
          </a:prstGeom>
          <a:noFill/>
        </p:spPr>
        <p:txBody>
          <a:bodyPr wrap="square" rtlCol="0">
            <a:spAutoFit/>
          </a:bodyPr>
          <a:lstStyle/>
          <a:p>
            <a:r>
              <a:rPr lang="en-US" sz="1200" dirty="0"/>
              <a:t>As found at http://www.jsheblakfamily.com/reflection-question-models.html</a:t>
            </a:r>
          </a:p>
        </p:txBody>
      </p:sp>
    </p:spTree>
    <p:extLst>
      <p:ext uri="{BB962C8B-B14F-4D97-AF65-F5344CB8AC3E}">
        <p14:creationId xmlns:p14="http://schemas.microsoft.com/office/powerpoint/2010/main" val="34107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r>
              <a:rPr lang="en-US" dirty="0"/>
              <a:t>Reflection Techniques</a:t>
            </a:r>
          </a:p>
        </p:txBody>
      </p:sp>
      <p:graphicFrame>
        <p:nvGraphicFramePr>
          <p:cNvPr id="5" name="Content Placeholder 2">
            <a:extLst>
              <a:ext uri="{FF2B5EF4-FFF2-40B4-BE49-F238E27FC236}">
                <a16:creationId xmlns:a16="http://schemas.microsoft.com/office/drawing/2014/main" id="{8D4C5873-9619-65A3-E3A7-1559E79C324A}"/>
              </a:ext>
            </a:extLst>
          </p:cNvPr>
          <p:cNvGraphicFramePr>
            <a:graphicFrameLocks noGrp="1"/>
          </p:cNvGraphicFramePr>
          <p:nvPr>
            <p:ph idx="1"/>
            <p:extLst>
              <p:ext uri="{D42A27DB-BD31-4B8C-83A1-F6EECF244321}">
                <p14:modId xmlns:p14="http://schemas.microsoft.com/office/powerpoint/2010/main" val="3757372976"/>
              </p:ext>
            </p:extLst>
          </p:nvPr>
        </p:nvGraphicFramePr>
        <p:xfrm>
          <a:off x="628650" y="1825625"/>
          <a:ext cx="7886700" cy="40370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38839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0" y="457200"/>
            <a:ext cx="4627959" cy="857450"/>
          </a:xfrm>
        </p:spPr>
        <p:txBody>
          <a:bodyPr/>
          <a:lstStyle/>
          <a:p>
            <a:r>
              <a:rPr lang="en-US" dirty="0"/>
              <a:t>Planning Reflections</a:t>
            </a:r>
          </a:p>
        </p:txBody>
      </p:sp>
      <p:sp>
        <p:nvSpPr>
          <p:cNvPr id="3" name="Content Placeholder 2"/>
          <p:cNvSpPr>
            <a:spLocks noGrp="1"/>
          </p:cNvSpPr>
          <p:nvPr>
            <p:ph idx="1"/>
          </p:nvPr>
        </p:nvSpPr>
        <p:spPr>
          <a:xfrm>
            <a:off x="438912" y="1556074"/>
            <a:ext cx="8247888" cy="4654296"/>
          </a:xfrm>
        </p:spPr>
        <p:txBody>
          <a:bodyPr>
            <a:normAutofit/>
          </a:bodyPr>
          <a:lstStyle/>
          <a:p>
            <a:pPr marL="0" indent="0">
              <a:buNone/>
            </a:pPr>
            <a:r>
              <a:rPr lang="en-US" sz="1600" dirty="0"/>
              <a:t>Use a map to visualize potential reflection activities throughout the service: </a:t>
            </a:r>
          </a:p>
          <a:p>
            <a:endParaRPr lang="en-US" dirty="0"/>
          </a:p>
        </p:txBody>
      </p:sp>
      <p:sp>
        <p:nvSpPr>
          <p:cNvPr id="4" name="Text Placeholder 3"/>
          <p:cNvSpPr>
            <a:spLocks noGrp="1"/>
          </p:cNvSpPr>
          <p:nvPr>
            <p:ph type="body" sz="half" idx="2"/>
          </p:nvPr>
        </p:nvSpPr>
        <p:spPr/>
        <p:txBody>
          <a:bodyPr/>
          <a:lstStyle/>
          <a:p>
            <a:r>
              <a:rPr lang="en-US" dirty="0"/>
              <a:t>Reflection Maps</a:t>
            </a:r>
          </a:p>
        </p:txBody>
      </p:sp>
      <p:graphicFrame>
        <p:nvGraphicFramePr>
          <p:cNvPr id="5" name="Table 4"/>
          <p:cNvGraphicFramePr>
            <a:graphicFrameLocks noGrp="1"/>
          </p:cNvGraphicFramePr>
          <p:nvPr>
            <p:extLst>
              <p:ext uri="{D42A27DB-BD31-4B8C-83A1-F6EECF244321}">
                <p14:modId xmlns:p14="http://schemas.microsoft.com/office/powerpoint/2010/main" val="4197618174"/>
              </p:ext>
            </p:extLst>
          </p:nvPr>
        </p:nvGraphicFramePr>
        <p:xfrm>
          <a:off x="533400" y="1981200"/>
          <a:ext cx="8382000" cy="1865078"/>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2362200">
                  <a:extLst>
                    <a:ext uri="{9D8B030D-6E8A-4147-A177-3AD203B41FA5}">
                      <a16:colId xmlns:a16="http://schemas.microsoft.com/office/drawing/2014/main" val="20003"/>
                    </a:ext>
                  </a:extLst>
                </a:gridCol>
              </a:tblGrid>
              <a:tr h="371450">
                <a:tc>
                  <a:txBody>
                    <a:bodyPr/>
                    <a:lstStyle/>
                    <a:p>
                      <a:endParaRPr lang="en-US" sz="1400" dirty="0"/>
                    </a:p>
                  </a:txBody>
                  <a:tcPr/>
                </a:tc>
                <a:tc>
                  <a:txBody>
                    <a:bodyPr/>
                    <a:lstStyle/>
                    <a:p>
                      <a:r>
                        <a:rPr lang="en-US" sz="1400" b="1" dirty="0"/>
                        <a:t>Before</a:t>
                      </a:r>
                    </a:p>
                  </a:txBody>
                  <a:tcPr/>
                </a:tc>
                <a:tc>
                  <a:txBody>
                    <a:bodyPr/>
                    <a:lstStyle/>
                    <a:p>
                      <a:r>
                        <a:rPr lang="en-US" sz="1400" b="1" dirty="0"/>
                        <a:t>During </a:t>
                      </a:r>
                    </a:p>
                  </a:txBody>
                  <a:tcPr/>
                </a:tc>
                <a:tc>
                  <a:txBody>
                    <a:bodyPr/>
                    <a:lstStyle/>
                    <a:p>
                      <a:r>
                        <a:rPr lang="en-US" sz="1400" b="1" dirty="0"/>
                        <a:t>After</a:t>
                      </a:r>
                    </a:p>
                  </a:txBody>
                  <a:tcPr/>
                </a:tc>
                <a:extLst>
                  <a:ext uri="{0D108BD9-81ED-4DB2-BD59-A6C34878D82A}">
                    <a16:rowId xmlns:a16="http://schemas.microsoft.com/office/drawing/2014/main" val="10000"/>
                  </a:ext>
                </a:extLst>
              </a:tr>
              <a:tr h="371450">
                <a:tc>
                  <a:txBody>
                    <a:bodyPr/>
                    <a:lstStyle/>
                    <a:p>
                      <a:r>
                        <a:rPr lang="en-US" sz="1400" b="1" dirty="0"/>
                        <a:t>Alone</a:t>
                      </a:r>
                    </a:p>
                  </a:txBody>
                  <a:tcPr/>
                </a:tc>
                <a:tc>
                  <a:txBody>
                    <a:bodyPr/>
                    <a:lstStyle/>
                    <a:p>
                      <a:r>
                        <a:rPr lang="en-US" sz="1400" dirty="0"/>
                        <a:t>Letter to Self</a:t>
                      </a:r>
                    </a:p>
                  </a:txBody>
                  <a:tcPr/>
                </a:tc>
                <a:tc>
                  <a:txBody>
                    <a:bodyPr/>
                    <a:lstStyle/>
                    <a:p>
                      <a:r>
                        <a:rPr lang="en-US" sz="1400" dirty="0"/>
                        <a:t>Structured</a:t>
                      </a:r>
                      <a:r>
                        <a:rPr lang="en-US" sz="1400" baseline="0" dirty="0"/>
                        <a:t> Journal</a:t>
                      </a:r>
                      <a:endParaRPr lang="en-US" sz="1400" dirty="0"/>
                    </a:p>
                  </a:txBody>
                  <a:tcPr/>
                </a:tc>
                <a:tc>
                  <a:txBody>
                    <a:bodyPr/>
                    <a:lstStyle/>
                    <a:p>
                      <a:r>
                        <a:rPr lang="en-US" sz="1400" dirty="0"/>
                        <a:t>Reflective Essay</a:t>
                      </a:r>
                    </a:p>
                  </a:txBody>
                  <a:tcPr/>
                </a:tc>
                <a:extLst>
                  <a:ext uri="{0D108BD9-81ED-4DB2-BD59-A6C34878D82A}">
                    <a16:rowId xmlns:a16="http://schemas.microsoft.com/office/drawing/2014/main" val="10001"/>
                  </a:ext>
                </a:extLst>
              </a:tr>
              <a:tr h="604018">
                <a:tc>
                  <a:txBody>
                    <a:bodyPr/>
                    <a:lstStyle/>
                    <a:p>
                      <a:r>
                        <a:rPr lang="en-US" sz="1400" b="1" dirty="0"/>
                        <a:t>With Classmates</a:t>
                      </a:r>
                    </a:p>
                  </a:txBody>
                  <a:tcPr/>
                </a:tc>
                <a:tc>
                  <a:txBody>
                    <a:bodyPr/>
                    <a:lstStyle/>
                    <a:p>
                      <a:r>
                        <a:rPr lang="en-US" sz="1400" dirty="0"/>
                        <a:t>Hopes/Fears Discussion</a:t>
                      </a:r>
                    </a:p>
                  </a:txBody>
                  <a:tcPr/>
                </a:tc>
                <a:tc>
                  <a:txBody>
                    <a:bodyPr/>
                    <a:lstStyle/>
                    <a:p>
                      <a:r>
                        <a:rPr lang="en-US" sz="1400" dirty="0"/>
                        <a:t>Group</a:t>
                      </a:r>
                      <a:r>
                        <a:rPr lang="en-US" sz="1400" baseline="0" dirty="0"/>
                        <a:t> Discussion</a:t>
                      </a:r>
                      <a:endParaRPr lang="en-US" sz="1400" dirty="0"/>
                    </a:p>
                  </a:txBody>
                  <a:tcPr/>
                </a:tc>
                <a:tc>
                  <a:txBody>
                    <a:bodyPr/>
                    <a:lstStyle/>
                    <a:p>
                      <a:r>
                        <a:rPr lang="en-US" sz="1400" dirty="0"/>
                        <a:t>Team Presentation</a:t>
                      </a:r>
                    </a:p>
                  </a:txBody>
                  <a:tcPr/>
                </a:tc>
                <a:extLst>
                  <a:ext uri="{0D108BD9-81ED-4DB2-BD59-A6C34878D82A}">
                    <a16:rowId xmlns:a16="http://schemas.microsoft.com/office/drawing/2014/main" val="10002"/>
                  </a:ext>
                </a:extLst>
              </a:tr>
              <a:tr h="481882">
                <a:tc>
                  <a:txBody>
                    <a:bodyPr/>
                    <a:lstStyle/>
                    <a:p>
                      <a:r>
                        <a:rPr lang="en-US" sz="1400" b="1" dirty="0"/>
                        <a:t>With Community Partners</a:t>
                      </a:r>
                    </a:p>
                  </a:txBody>
                  <a:tcPr/>
                </a:tc>
                <a:tc>
                  <a:txBody>
                    <a:bodyPr/>
                    <a:lstStyle/>
                    <a:p>
                      <a:r>
                        <a:rPr lang="en-US" sz="1400" dirty="0"/>
                        <a:t>Asset Mapping</a:t>
                      </a:r>
                    </a:p>
                  </a:txBody>
                  <a:tcPr/>
                </a:tc>
                <a:tc>
                  <a:txBody>
                    <a:bodyPr/>
                    <a:lstStyle/>
                    <a:p>
                      <a:r>
                        <a:rPr lang="en-US" sz="1400" dirty="0"/>
                        <a:t>Debriefing</a:t>
                      </a:r>
                    </a:p>
                  </a:txBody>
                  <a:tcPr/>
                </a:tc>
                <a:tc>
                  <a:txBody>
                    <a:bodyPr/>
                    <a:lstStyle/>
                    <a:p>
                      <a:r>
                        <a:rPr lang="en-US" sz="1400" dirty="0"/>
                        <a:t>Presentation</a:t>
                      </a:r>
                      <a:r>
                        <a:rPr lang="en-US" sz="1400" baseline="0" dirty="0"/>
                        <a:t> to Community Group</a:t>
                      </a:r>
                      <a:endParaRPr lang="en-US" sz="1400" dirty="0"/>
                    </a:p>
                  </a:txBody>
                  <a:tcPr/>
                </a:tc>
                <a:extLst>
                  <a:ext uri="{0D108BD9-81ED-4DB2-BD59-A6C34878D82A}">
                    <a16:rowId xmlns:a16="http://schemas.microsoft.com/office/drawing/2014/main" val="10003"/>
                  </a:ext>
                </a:extLst>
              </a:tr>
            </a:tbl>
          </a:graphicData>
        </a:graphic>
      </p:graphicFrame>
      <p:sp>
        <p:nvSpPr>
          <p:cNvPr id="6" name="Rectangle 5"/>
          <p:cNvSpPr/>
          <p:nvPr/>
        </p:nvSpPr>
        <p:spPr>
          <a:xfrm>
            <a:off x="533400" y="3883222"/>
            <a:ext cx="8153400" cy="307777"/>
          </a:xfrm>
          <a:prstGeom prst="rect">
            <a:avLst/>
          </a:prstGeom>
        </p:spPr>
        <p:txBody>
          <a:bodyPr wrap="square">
            <a:spAutoFit/>
          </a:bodyPr>
          <a:lstStyle/>
          <a:p>
            <a:r>
              <a:rPr lang="en-US" sz="1400" dirty="0"/>
              <a:t>Or to visualize reflection activities for different learning styles:</a:t>
            </a:r>
          </a:p>
        </p:txBody>
      </p:sp>
      <p:graphicFrame>
        <p:nvGraphicFramePr>
          <p:cNvPr id="9" name="Table 8"/>
          <p:cNvGraphicFramePr>
            <a:graphicFrameLocks noGrp="1"/>
          </p:cNvGraphicFramePr>
          <p:nvPr>
            <p:extLst>
              <p:ext uri="{D42A27DB-BD31-4B8C-83A1-F6EECF244321}">
                <p14:modId xmlns:p14="http://schemas.microsoft.com/office/powerpoint/2010/main" val="3198305748"/>
              </p:ext>
            </p:extLst>
          </p:nvPr>
        </p:nvGraphicFramePr>
        <p:xfrm>
          <a:off x="539496" y="4221479"/>
          <a:ext cx="8415528" cy="2282064"/>
        </p:xfrm>
        <a:graphic>
          <a:graphicData uri="http://schemas.openxmlformats.org/drawingml/2006/table">
            <a:tbl>
              <a:tblPr firstRow="1" bandRow="1">
                <a:tableStyleId>{5C22544A-7EE6-4342-B048-85BDC9FD1C3A}</a:tableStyleId>
              </a:tblPr>
              <a:tblGrid>
                <a:gridCol w="1836115">
                  <a:extLst>
                    <a:ext uri="{9D8B030D-6E8A-4147-A177-3AD203B41FA5}">
                      <a16:colId xmlns:a16="http://schemas.microsoft.com/office/drawing/2014/main" val="20000"/>
                    </a:ext>
                  </a:extLst>
                </a:gridCol>
                <a:gridCol w="1759610">
                  <a:extLst>
                    <a:ext uri="{9D8B030D-6E8A-4147-A177-3AD203B41FA5}">
                      <a16:colId xmlns:a16="http://schemas.microsoft.com/office/drawing/2014/main" val="20001"/>
                    </a:ext>
                  </a:extLst>
                </a:gridCol>
                <a:gridCol w="2448154">
                  <a:extLst>
                    <a:ext uri="{9D8B030D-6E8A-4147-A177-3AD203B41FA5}">
                      <a16:colId xmlns:a16="http://schemas.microsoft.com/office/drawing/2014/main" val="20002"/>
                    </a:ext>
                  </a:extLst>
                </a:gridCol>
                <a:gridCol w="2371649">
                  <a:extLst>
                    <a:ext uri="{9D8B030D-6E8A-4147-A177-3AD203B41FA5}">
                      <a16:colId xmlns:a16="http://schemas.microsoft.com/office/drawing/2014/main" val="20003"/>
                    </a:ext>
                  </a:extLst>
                </a:gridCol>
              </a:tblGrid>
              <a:tr h="254768">
                <a:tc>
                  <a:txBody>
                    <a:bodyPr/>
                    <a:lstStyle/>
                    <a:p>
                      <a:endParaRPr lang="en-US" sz="1400" dirty="0"/>
                    </a:p>
                  </a:txBody>
                  <a:tcPr/>
                </a:tc>
                <a:tc>
                  <a:txBody>
                    <a:bodyPr/>
                    <a:lstStyle/>
                    <a:p>
                      <a:r>
                        <a:rPr lang="en-US" sz="1400" b="1" dirty="0"/>
                        <a:t>Before</a:t>
                      </a:r>
                    </a:p>
                  </a:txBody>
                  <a:tcPr/>
                </a:tc>
                <a:tc>
                  <a:txBody>
                    <a:bodyPr/>
                    <a:lstStyle/>
                    <a:p>
                      <a:r>
                        <a:rPr lang="en-US" sz="1400" b="1" dirty="0"/>
                        <a:t>During </a:t>
                      </a:r>
                    </a:p>
                  </a:txBody>
                  <a:tcPr/>
                </a:tc>
                <a:tc>
                  <a:txBody>
                    <a:bodyPr/>
                    <a:lstStyle/>
                    <a:p>
                      <a:r>
                        <a:rPr lang="en-US" sz="1400" b="1" dirty="0"/>
                        <a:t>After</a:t>
                      </a:r>
                    </a:p>
                  </a:txBody>
                  <a:tcPr/>
                </a:tc>
                <a:extLst>
                  <a:ext uri="{0D108BD9-81ED-4DB2-BD59-A6C34878D82A}">
                    <a16:rowId xmlns:a16="http://schemas.microsoft.com/office/drawing/2014/main" val="10000"/>
                  </a:ext>
                </a:extLst>
              </a:tr>
              <a:tr h="282253">
                <a:tc>
                  <a:txBody>
                    <a:bodyPr/>
                    <a:lstStyle/>
                    <a:p>
                      <a:r>
                        <a:rPr lang="en-US" sz="1400" b="1" dirty="0"/>
                        <a:t>Reading</a:t>
                      </a:r>
                    </a:p>
                  </a:txBody>
                  <a:tcPr/>
                </a:tc>
                <a:tc>
                  <a:txBody>
                    <a:bodyPr/>
                    <a:lstStyle/>
                    <a:p>
                      <a:r>
                        <a:rPr lang="en-US" sz="1400" dirty="0"/>
                        <a:t>“Role of Service”</a:t>
                      </a:r>
                    </a:p>
                    <a:p>
                      <a:r>
                        <a:rPr lang="en-US" sz="1400" dirty="0"/>
                        <a:t>Articles</a:t>
                      </a:r>
                    </a:p>
                  </a:txBody>
                  <a:tcPr/>
                </a:tc>
                <a:tc>
                  <a:txBody>
                    <a:bodyPr/>
                    <a:lstStyle/>
                    <a:p>
                      <a:r>
                        <a:rPr lang="en-US" sz="1400" dirty="0"/>
                        <a:t>Case Studies</a:t>
                      </a:r>
                    </a:p>
                  </a:txBody>
                  <a:tcPr/>
                </a:tc>
                <a:tc>
                  <a:txBody>
                    <a:bodyPr/>
                    <a:lstStyle/>
                    <a:p>
                      <a:r>
                        <a:rPr lang="en-US" sz="1400" dirty="0"/>
                        <a:t>Point/Counterpoint</a:t>
                      </a:r>
                      <a:r>
                        <a:rPr lang="en-US" sz="1400" baseline="0" dirty="0"/>
                        <a:t> articles</a:t>
                      </a:r>
                      <a:endParaRPr lang="en-US" sz="1400" dirty="0"/>
                    </a:p>
                  </a:txBody>
                  <a:tcPr/>
                </a:tc>
                <a:extLst>
                  <a:ext uri="{0D108BD9-81ED-4DB2-BD59-A6C34878D82A}">
                    <a16:rowId xmlns:a16="http://schemas.microsoft.com/office/drawing/2014/main" val="10001"/>
                  </a:ext>
                </a:extLst>
              </a:tr>
              <a:tr h="458974">
                <a:tc>
                  <a:txBody>
                    <a:bodyPr/>
                    <a:lstStyle/>
                    <a:p>
                      <a:r>
                        <a:rPr lang="en-US" sz="1400" b="1" dirty="0"/>
                        <a:t>Writing</a:t>
                      </a:r>
                    </a:p>
                  </a:txBody>
                  <a:tcPr/>
                </a:tc>
                <a:tc>
                  <a:txBody>
                    <a:bodyPr/>
                    <a:lstStyle/>
                    <a:p>
                      <a:r>
                        <a:rPr lang="en-US" sz="1400" dirty="0"/>
                        <a:t>Letter to self</a:t>
                      </a:r>
                    </a:p>
                  </a:txBody>
                  <a:tcPr/>
                </a:tc>
                <a:tc>
                  <a:txBody>
                    <a:bodyPr/>
                    <a:lstStyle/>
                    <a:p>
                      <a:r>
                        <a:rPr lang="en-US" sz="1400" dirty="0"/>
                        <a:t>Critical questions</a:t>
                      </a:r>
                      <a:r>
                        <a:rPr lang="en-US" sz="1400" baseline="0" dirty="0"/>
                        <a:t> essays</a:t>
                      </a:r>
                      <a:endParaRPr lang="en-US" sz="1400" dirty="0"/>
                    </a:p>
                  </a:txBody>
                  <a:tcPr/>
                </a:tc>
                <a:tc>
                  <a:txBody>
                    <a:bodyPr/>
                    <a:lstStyle/>
                    <a:p>
                      <a:r>
                        <a:rPr lang="en-US" sz="1400" dirty="0"/>
                        <a:t>Integrative papers</a:t>
                      </a:r>
                    </a:p>
                  </a:txBody>
                  <a:tcPr/>
                </a:tc>
                <a:extLst>
                  <a:ext uri="{0D108BD9-81ED-4DB2-BD59-A6C34878D82A}">
                    <a16:rowId xmlns:a16="http://schemas.microsoft.com/office/drawing/2014/main" val="10002"/>
                  </a:ext>
                </a:extLst>
              </a:tr>
              <a:tr h="481970">
                <a:tc>
                  <a:txBody>
                    <a:bodyPr/>
                    <a:lstStyle/>
                    <a:p>
                      <a:r>
                        <a:rPr lang="en-US" sz="1400" b="1" dirty="0"/>
                        <a:t>Doing</a:t>
                      </a:r>
                    </a:p>
                  </a:txBody>
                  <a:tcPr/>
                </a:tc>
                <a:tc>
                  <a:txBody>
                    <a:bodyPr/>
                    <a:lstStyle/>
                    <a:p>
                      <a:r>
                        <a:rPr lang="en-US" sz="1400" dirty="0"/>
                        <a:t>Field data gathering</a:t>
                      </a:r>
                    </a:p>
                  </a:txBody>
                  <a:tcPr/>
                </a:tc>
                <a:tc>
                  <a:txBody>
                    <a:bodyPr/>
                    <a:lstStyle/>
                    <a:p>
                      <a:r>
                        <a:rPr lang="en-US" sz="1400" dirty="0"/>
                        <a:t>Oral histories</a:t>
                      </a:r>
                    </a:p>
                  </a:txBody>
                  <a:tcPr/>
                </a:tc>
                <a:tc>
                  <a:txBody>
                    <a:bodyPr/>
                    <a:lstStyle/>
                    <a:p>
                      <a:r>
                        <a:rPr lang="en-US" sz="1400" dirty="0"/>
                        <a:t>Artistic</a:t>
                      </a:r>
                      <a:r>
                        <a:rPr lang="en-US" sz="1400" baseline="0" dirty="0"/>
                        <a:t> reflection</a:t>
                      </a:r>
                      <a:endParaRPr lang="en-US" sz="1400" dirty="0"/>
                    </a:p>
                  </a:txBody>
                  <a:tcPr/>
                </a:tc>
                <a:extLst>
                  <a:ext uri="{0D108BD9-81ED-4DB2-BD59-A6C34878D82A}">
                    <a16:rowId xmlns:a16="http://schemas.microsoft.com/office/drawing/2014/main" val="10003"/>
                  </a:ext>
                </a:extLst>
              </a:tr>
              <a:tr h="415417">
                <a:tc>
                  <a:txBody>
                    <a:bodyPr/>
                    <a:lstStyle/>
                    <a:p>
                      <a:r>
                        <a:rPr lang="en-US" sz="1400" b="1" dirty="0"/>
                        <a:t>Telling</a:t>
                      </a:r>
                    </a:p>
                  </a:txBody>
                  <a:tcPr/>
                </a:tc>
                <a:tc>
                  <a:txBody>
                    <a:bodyPr/>
                    <a:lstStyle/>
                    <a:p>
                      <a:r>
                        <a:rPr lang="en-US" sz="1400" dirty="0"/>
                        <a:t>Informal</a:t>
                      </a:r>
                      <a:r>
                        <a:rPr lang="en-US" sz="1400" baseline="0" dirty="0"/>
                        <a:t> discussions</a:t>
                      </a:r>
                      <a:endParaRPr lang="en-US" sz="1400" dirty="0"/>
                    </a:p>
                  </a:txBody>
                  <a:tcPr/>
                </a:tc>
                <a:tc>
                  <a:txBody>
                    <a:bodyPr/>
                    <a:lstStyle/>
                    <a:p>
                      <a:r>
                        <a:rPr lang="en-US" sz="1400" dirty="0"/>
                        <a:t>Oral presentations</a:t>
                      </a:r>
                    </a:p>
                  </a:txBody>
                  <a:tcPr/>
                </a:tc>
                <a:tc>
                  <a:txBody>
                    <a:bodyPr/>
                    <a:lstStyle/>
                    <a:p>
                      <a:r>
                        <a:rPr lang="en-US" sz="1400" dirty="0"/>
                        <a:t>Reflection with community</a:t>
                      </a:r>
                    </a:p>
                  </a:txBody>
                  <a:tcPr/>
                </a:tc>
                <a:extLst>
                  <a:ext uri="{0D108BD9-81ED-4DB2-BD59-A6C34878D82A}">
                    <a16:rowId xmlns:a16="http://schemas.microsoft.com/office/drawing/2014/main" val="10004"/>
                  </a:ext>
                </a:extLst>
              </a:tr>
            </a:tbl>
          </a:graphicData>
        </a:graphic>
      </p:graphicFrame>
      <p:sp>
        <p:nvSpPr>
          <p:cNvPr id="8" name="Rectangle 7"/>
          <p:cNvSpPr/>
          <p:nvPr/>
        </p:nvSpPr>
        <p:spPr>
          <a:xfrm>
            <a:off x="262128" y="6451794"/>
            <a:ext cx="8458200" cy="400110"/>
          </a:xfrm>
          <a:prstGeom prst="rect">
            <a:avLst/>
          </a:prstGeom>
        </p:spPr>
        <p:txBody>
          <a:bodyPr wrap="square">
            <a:spAutoFit/>
          </a:bodyPr>
          <a:lstStyle/>
          <a:p>
            <a:r>
              <a:rPr lang="en-US" sz="1000" i="1" dirty="0"/>
              <a:t>Adapted from Boise State’s Reflection:  Theory &amp; Practice Training http://servicelearning.boisestate.edu/faculty/files/2011/10/Reflection101Outline.pdf</a:t>
            </a:r>
            <a:endParaRPr lang="en-US" sz="1000" dirty="0"/>
          </a:p>
        </p:txBody>
      </p:sp>
    </p:spTree>
    <p:extLst>
      <p:ext uri="{BB962C8B-B14F-4D97-AF65-F5344CB8AC3E}">
        <p14:creationId xmlns:p14="http://schemas.microsoft.com/office/powerpoint/2010/main" val="2129778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23846"/>
            <a:ext cx="5770959" cy="1165449"/>
          </a:xfrm>
        </p:spPr>
        <p:txBody>
          <a:bodyPr/>
          <a:lstStyle/>
          <a:p>
            <a:r>
              <a:rPr lang="en-US" dirty="0"/>
              <a:t>Assessing/Evaluating Reflection</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51152352"/>
              </p:ext>
            </p:extLst>
          </p:nvPr>
        </p:nvGraphicFramePr>
        <p:xfrm>
          <a:off x="228600" y="1676400"/>
          <a:ext cx="8686800" cy="4370604"/>
        </p:xfrm>
        <a:graphic>
          <a:graphicData uri="http://schemas.openxmlformats.org/drawingml/2006/table">
            <a:tbl>
              <a:tblPr firstRow="1" bandRow="1">
                <a:tableStyleId>{5C22544A-7EE6-4342-B048-85BDC9FD1C3A}</a:tableStyleId>
              </a:tblPr>
              <a:tblGrid>
                <a:gridCol w="1053548">
                  <a:extLst>
                    <a:ext uri="{9D8B030D-6E8A-4147-A177-3AD203B41FA5}">
                      <a16:colId xmlns:a16="http://schemas.microsoft.com/office/drawing/2014/main" val="20000"/>
                    </a:ext>
                  </a:extLst>
                </a:gridCol>
                <a:gridCol w="2245484">
                  <a:extLst>
                    <a:ext uri="{9D8B030D-6E8A-4147-A177-3AD203B41FA5}">
                      <a16:colId xmlns:a16="http://schemas.microsoft.com/office/drawing/2014/main" val="20001"/>
                    </a:ext>
                  </a:extLst>
                </a:gridCol>
                <a:gridCol w="1913048">
                  <a:extLst>
                    <a:ext uri="{9D8B030D-6E8A-4147-A177-3AD203B41FA5}">
                      <a16:colId xmlns:a16="http://schemas.microsoft.com/office/drawing/2014/main" val="20002"/>
                    </a:ext>
                  </a:extLst>
                </a:gridCol>
                <a:gridCol w="1737360">
                  <a:extLst>
                    <a:ext uri="{9D8B030D-6E8A-4147-A177-3AD203B41FA5}">
                      <a16:colId xmlns:a16="http://schemas.microsoft.com/office/drawing/2014/main" val="20003"/>
                    </a:ext>
                  </a:extLst>
                </a:gridCol>
                <a:gridCol w="1737360">
                  <a:extLst>
                    <a:ext uri="{9D8B030D-6E8A-4147-A177-3AD203B41FA5}">
                      <a16:colId xmlns:a16="http://schemas.microsoft.com/office/drawing/2014/main" val="20004"/>
                    </a:ext>
                  </a:extLst>
                </a:gridCol>
              </a:tblGrid>
              <a:tr h="438684">
                <a:tc>
                  <a:txBody>
                    <a:bodyPr/>
                    <a:lstStyle/>
                    <a:p>
                      <a:endParaRPr lang="en-US" sz="1400" dirty="0"/>
                    </a:p>
                  </a:txBody>
                  <a:tcPr/>
                </a:tc>
                <a:tc>
                  <a:txBody>
                    <a:bodyPr/>
                    <a:lstStyle/>
                    <a:p>
                      <a:r>
                        <a:rPr lang="en-US" sz="1400" dirty="0"/>
                        <a:t>Identify</a:t>
                      </a:r>
                    </a:p>
                  </a:txBody>
                  <a:tcPr/>
                </a:tc>
                <a:tc>
                  <a:txBody>
                    <a:bodyPr/>
                    <a:lstStyle/>
                    <a:p>
                      <a:r>
                        <a:rPr lang="en-US" sz="1400" dirty="0"/>
                        <a:t>Apply</a:t>
                      </a:r>
                    </a:p>
                  </a:txBody>
                  <a:tcPr/>
                </a:tc>
                <a:tc>
                  <a:txBody>
                    <a:bodyPr/>
                    <a:lstStyle/>
                    <a:p>
                      <a:r>
                        <a:rPr lang="en-US" sz="1400" dirty="0"/>
                        <a:t>Analyze</a:t>
                      </a:r>
                    </a:p>
                  </a:txBody>
                  <a:tcPr/>
                </a:tc>
                <a:tc>
                  <a:txBody>
                    <a:bodyPr/>
                    <a:lstStyle/>
                    <a:p>
                      <a:r>
                        <a:rPr lang="en-US" sz="1400" dirty="0"/>
                        <a:t>Evaluate</a:t>
                      </a:r>
                    </a:p>
                  </a:txBody>
                  <a:tcPr/>
                </a:tc>
                <a:extLst>
                  <a:ext uri="{0D108BD9-81ED-4DB2-BD59-A6C34878D82A}">
                    <a16:rowId xmlns:a16="http://schemas.microsoft.com/office/drawing/2014/main" val="10000"/>
                  </a:ext>
                </a:extLst>
              </a:tr>
              <a:tr h="3676116">
                <a:tc>
                  <a:txBody>
                    <a:bodyPr/>
                    <a:lstStyle/>
                    <a:p>
                      <a:endParaRPr lang="en-US" sz="1400" dirty="0"/>
                    </a:p>
                    <a:p>
                      <a:r>
                        <a:rPr lang="en-US" sz="1400" dirty="0"/>
                        <a:t>Exemplary</a:t>
                      </a:r>
                    </a:p>
                  </a:txBody>
                  <a:tcPr/>
                </a:tc>
                <a:tc>
                  <a:txBody>
                    <a:bodyPr/>
                    <a:lstStyle/>
                    <a:p>
                      <a:r>
                        <a:rPr lang="en-US" sz="1400" dirty="0"/>
                        <a:t>Reflection</a:t>
                      </a:r>
                      <a:r>
                        <a:rPr lang="en-US" sz="1400" baseline="0" dirty="0"/>
                        <a:t> demonstrated student’s knowledge by identifying and describing academic concepts that are connected to service-learning experience.</a:t>
                      </a:r>
                    </a:p>
                    <a:p>
                      <a:endParaRPr lang="en-US" sz="1400" baseline="0" dirty="0"/>
                    </a:p>
                    <a:p>
                      <a:r>
                        <a:rPr lang="en-US" sz="1400" baseline="0" dirty="0"/>
                        <a:t>For example:  “This experience reminded me of our discussion about…”</a:t>
                      </a:r>
                    </a:p>
                  </a:txBody>
                  <a:tcPr/>
                </a:tc>
                <a:tc>
                  <a:txBody>
                    <a:bodyPr/>
                    <a:lstStyle/>
                    <a:p>
                      <a:r>
                        <a:rPr lang="en-US" sz="1400" dirty="0"/>
                        <a:t>Reflection demonstrated student’s ability to apply academic concepts in the context of his/her service experience.</a:t>
                      </a:r>
                    </a:p>
                    <a:p>
                      <a:endParaRPr lang="en-US" sz="1400" dirty="0"/>
                    </a:p>
                    <a:p>
                      <a:r>
                        <a:rPr lang="en-US" sz="1400" dirty="0"/>
                        <a:t>For example:  “This is</a:t>
                      </a:r>
                      <a:r>
                        <a:rPr lang="en-US" sz="1400" baseline="0" dirty="0"/>
                        <a:t> how I see this theory/concept/model in action in my service-learning experience…”.</a:t>
                      </a:r>
                      <a:endParaRPr lang="en-US" sz="1400" dirty="0"/>
                    </a:p>
                  </a:txBody>
                  <a:tcPr/>
                </a:tc>
                <a:tc>
                  <a:txBody>
                    <a:bodyPr/>
                    <a:lstStyle/>
                    <a:p>
                      <a:r>
                        <a:rPr lang="en-US" sz="1400" dirty="0"/>
                        <a:t>Reflection demonstrated student’s ability to analyze</a:t>
                      </a:r>
                      <a:r>
                        <a:rPr lang="en-US" sz="1400" baseline="0" dirty="0"/>
                        <a:t> the relationship between the academic material and his/her service experience.</a:t>
                      </a:r>
                    </a:p>
                    <a:p>
                      <a:endParaRPr lang="en-US" sz="1400" baseline="0" dirty="0"/>
                    </a:p>
                    <a:p>
                      <a:r>
                        <a:rPr lang="en-US" sz="1400" baseline="0" dirty="0"/>
                        <a:t>For example:  It seems that the difference between this theory/concept/model and my experience are due to…”</a:t>
                      </a:r>
                      <a:endParaRPr lang="en-US" sz="1400" dirty="0"/>
                    </a:p>
                  </a:txBody>
                  <a:tcPr/>
                </a:tc>
                <a:tc>
                  <a:txBody>
                    <a:bodyPr/>
                    <a:lstStyle/>
                    <a:p>
                      <a:r>
                        <a:rPr lang="en-US" sz="1400" dirty="0"/>
                        <a:t>Reflection demonstrated student’s ability to evaluate the relevance of</a:t>
                      </a:r>
                      <a:r>
                        <a:rPr lang="en-US" sz="1400" baseline="0" dirty="0"/>
                        <a:t> the course material in the context of their service.</a:t>
                      </a:r>
                    </a:p>
                    <a:p>
                      <a:endParaRPr lang="en-US" sz="1400" baseline="0" dirty="0"/>
                    </a:p>
                    <a:p>
                      <a:r>
                        <a:rPr lang="en-US" sz="1400" baseline="0" dirty="0"/>
                        <a:t>For example: “The strengths/weakness of this theory in my service experience was. . .Given this evaluation, I would recommend.”</a:t>
                      </a:r>
                      <a:endParaRPr lang="en-US" sz="1400" dirty="0"/>
                    </a:p>
                  </a:txBody>
                  <a:tcPr/>
                </a:tc>
                <a:extLst>
                  <a:ext uri="{0D108BD9-81ED-4DB2-BD59-A6C34878D82A}">
                    <a16:rowId xmlns:a16="http://schemas.microsoft.com/office/drawing/2014/main" val="10001"/>
                  </a:ext>
                </a:extLst>
              </a:tr>
            </a:tbl>
          </a:graphicData>
        </a:graphic>
      </p:graphicFrame>
      <p:sp>
        <p:nvSpPr>
          <p:cNvPr id="6" name="Rectangle 5"/>
          <p:cNvSpPr/>
          <p:nvPr/>
        </p:nvSpPr>
        <p:spPr>
          <a:xfrm>
            <a:off x="262128" y="6251739"/>
            <a:ext cx="8458200" cy="400110"/>
          </a:xfrm>
          <a:prstGeom prst="rect">
            <a:avLst/>
          </a:prstGeom>
        </p:spPr>
        <p:txBody>
          <a:bodyPr wrap="square">
            <a:spAutoFit/>
          </a:bodyPr>
          <a:lstStyle/>
          <a:p>
            <a:r>
              <a:rPr lang="en-US" sz="1000" i="1" dirty="0"/>
              <a:t>Adapted from Boise State’s Reflection:  Theory &amp; Practice Training http://servicelearning.boisestate.edu/faculty/files/2011/10/Reflection101Outline.pdf</a:t>
            </a:r>
            <a:endParaRPr lang="en-US" sz="1000" dirty="0"/>
          </a:p>
        </p:txBody>
      </p:sp>
    </p:spTree>
    <p:extLst>
      <p:ext uri="{BB962C8B-B14F-4D97-AF65-F5344CB8AC3E}">
        <p14:creationId xmlns:p14="http://schemas.microsoft.com/office/powerpoint/2010/main" val="3684047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US" dirty="0"/>
              <a:t>Reflection Tools</a:t>
            </a:r>
          </a:p>
        </p:txBody>
      </p:sp>
      <p:graphicFrame>
        <p:nvGraphicFramePr>
          <p:cNvPr id="5" name="Content Placeholder 2">
            <a:extLst>
              <a:ext uri="{FF2B5EF4-FFF2-40B4-BE49-F238E27FC236}">
                <a16:creationId xmlns:a16="http://schemas.microsoft.com/office/drawing/2014/main" id="{52B6956D-C3F8-8461-1011-9C47185D9BF1}"/>
              </a:ext>
            </a:extLst>
          </p:cNvPr>
          <p:cNvGraphicFramePr>
            <a:graphicFrameLocks noGrp="1"/>
          </p:cNvGraphicFramePr>
          <p:nvPr>
            <p:ph idx="1"/>
            <p:extLst>
              <p:ext uri="{D42A27DB-BD31-4B8C-83A1-F6EECF244321}">
                <p14:modId xmlns:p14="http://schemas.microsoft.com/office/powerpoint/2010/main" val="3191222797"/>
              </p:ext>
            </p:extLst>
          </p:nvPr>
        </p:nvGraphicFramePr>
        <p:xfrm>
          <a:off x="628650" y="1825626"/>
          <a:ext cx="7886700" cy="40366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7636850"/>
      </p:ext>
    </p:extLst>
  </p:cSld>
  <p:clrMapOvr>
    <a:masterClrMapping/>
  </p:clrMapOvr>
</p:sld>
</file>

<file path=ppt/theme/theme1.xml><?xml version="1.0" encoding="utf-8"?>
<a:theme xmlns:a="http://schemas.openxmlformats.org/drawingml/2006/main" name="whitworth-powerpoint-template (1)">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70FB242D-BF15-A649-A122-C386B565E954}" vid="{9EBDCCEF-A31E-1B4B-97C4-27AB9FD69A5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whitworth-powerpoint-template (1)</Template>
  <TotalTime>44</TotalTime>
  <Words>1013</Words>
  <Application>Microsoft Office PowerPoint</Application>
  <PresentationFormat>On-screen Show (4:3)</PresentationFormat>
  <Paragraphs>147</Paragraphs>
  <Slides>14</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Aptos</vt:lpstr>
      <vt:lpstr>Arial</vt:lpstr>
      <vt:lpstr>Arial Narrow</vt:lpstr>
      <vt:lpstr>Bookman Old Style</vt:lpstr>
      <vt:lpstr>Calibri</vt:lpstr>
      <vt:lpstr>Gotham Narrow Bold</vt:lpstr>
      <vt:lpstr>Gotham Narrow Book</vt:lpstr>
      <vt:lpstr>whitworth-powerpoint-template (1)</vt:lpstr>
      <vt:lpstr>Critical Reflection</vt:lpstr>
      <vt:lpstr>PowerPoint Presentation</vt:lpstr>
      <vt:lpstr>PowerPoint Presentation</vt:lpstr>
      <vt:lpstr>Kolb Learning Cycle</vt:lpstr>
      <vt:lpstr>Reflection’s 4Cs</vt:lpstr>
      <vt:lpstr>Reflection Models &amp; Tools</vt:lpstr>
      <vt:lpstr>DEAL   Model </vt:lpstr>
      <vt:lpstr>Bloom’s Taxonomy </vt:lpstr>
      <vt:lpstr>Bloom’s Six Domains</vt:lpstr>
      <vt:lpstr>PowerPoint Presentation</vt:lpstr>
      <vt:lpstr>Reflection Techniques</vt:lpstr>
      <vt:lpstr>Planning Reflections</vt:lpstr>
      <vt:lpstr>Assessing/Evaluating Reflection</vt:lpstr>
      <vt:lpstr>Reflection Tools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Reflection</dc:title>
  <dc:creator>Molly Ayers</dc:creator>
  <cp:lastModifiedBy>Daniel J Geiter</cp:lastModifiedBy>
  <cp:revision>4</cp:revision>
  <cp:lastPrinted>2014-06-11T20:23:00Z</cp:lastPrinted>
  <dcterms:created xsi:type="dcterms:W3CDTF">2014-06-11T19:55:14Z</dcterms:created>
  <dcterms:modified xsi:type="dcterms:W3CDTF">2025-11-07T19:09:13Z</dcterms:modified>
</cp:coreProperties>
</file>